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2" r:id="rId13"/>
    <p:sldId id="268" r:id="rId14"/>
    <p:sldId id="258" r:id="rId15"/>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Comic Sans MS" pitchFamily="66" charset="0"/>
        <a:ea typeface="+mn-ea"/>
        <a:cs typeface="+mn-cs"/>
      </a:defRPr>
    </a:lvl1pPr>
    <a:lvl2pPr marL="457200" algn="ctr" rtl="0" fontAlgn="base">
      <a:spcBef>
        <a:spcPct val="0"/>
      </a:spcBef>
      <a:spcAft>
        <a:spcPct val="0"/>
      </a:spcAft>
      <a:defRPr sz="2400" kern="1200">
        <a:solidFill>
          <a:schemeClr val="tx1"/>
        </a:solidFill>
        <a:latin typeface="Comic Sans MS" pitchFamily="66" charset="0"/>
        <a:ea typeface="+mn-ea"/>
        <a:cs typeface="+mn-cs"/>
      </a:defRPr>
    </a:lvl2pPr>
    <a:lvl3pPr marL="914400" algn="ctr" rtl="0" fontAlgn="base">
      <a:spcBef>
        <a:spcPct val="0"/>
      </a:spcBef>
      <a:spcAft>
        <a:spcPct val="0"/>
      </a:spcAft>
      <a:defRPr sz="2400" kern="1200">
        <a:solidFill>
          <a:schemeClr val="tx1"/>
        </a:solidFill>
        <a:latin typeface="Comic Sans MS" pitchFamily="66" charset="0"/>
        <a:ea typeface="+mn-ea"/>
        <a:cs typeface="+mn-cs"/>
      </a:defRPr>
    </a:lvl3pPr>
    <a:lvl4pPr marL="1371600" algn="ctr" rtl="0" fontAlgn="base">
      <a:spcBef>
        <a:spcPct val="0"/>
      </a:spcBef>
      <a:spcAft>
        <a:spcPct val="0"/>
      </a:spcAft>
      <a:defRPr sz="2400" kern="1200">
        <a:solidFill>
          <a:schemeClr val="tx1"/>
        </a:solidFill>
        <a:latin typeface="Comic Sans MS" pitchFamily="66" charset="0"/>
        <a:ea typeface="+mn-ea"/>
        <a:cs typeface="+mn-cs"/>
      </a:defRPr>
    </a:lvl4pPr>
    <a:lvl5pPr marL="1828800" algn="ctr" rtl="0" fontAlgn="base">
      <a:spcBef>
        <a:spcPct val="0"/>
      </a:spcBef>
      <a:spcAft>
        <a:spcPct val="0"/>
      </a:spcAft>
      <a:defRPr sz="2400" kern="1200">
        <a:solidFill>
          <a:schemeClr val="tx1"/>
        </a:solidFill>
        <a:latin typeface="Comic Sans MS" pitchFamily="66" charset="0"/>
        <a:ea typeface="+mn-ea"/>
        <a:cs typeface="+mn-cs"/>
      </a:defRPr>
    </a:lvl5pPr>
    <a:lvl6pPr marL="2286000" algn="l" defTabSz="914400" rtl="0" eaLnBrk="1" latinLnBrk="0" hangingPunct="1">
      <a:defRPr sz="2400" kern="1200">
        <a:solidFill>
          <a:schemeClr val="tx1"/>
        </a:solidFill>
        <a:latin typeface="Comic Sans MS" pitchFamily="66" charset="0"/>
        <a:ea typeface="+mn-ea"/>
        <a:cs typeface="+mn-cs"/>
      </a:defRPr>
    </a:lvl6pPr>
    <a:lvl7pPr marL="2743200" algn="l" defTabSz="914400" rtl="0" eaLnBrk="1" latinLnBrk="0" hangingPunct="1">
      <a:defRPr sz="2400" kern="1200">
        <a:solidFill>
          <a:schemeClr val="tx1"/>
        </a:solidFill>
        <a:latin typeface="Comic Sans MS" pitchFamily="66" charset="0"/>
        <a:ea typeface="+mn-ea"/>
        <a:cs typeface="+mn-cs"/>
      </a:defRPr>
    </a:lvl7pPr>
    <a:lvl8pPr marL="3200400" algn="l" defTabSz="914400" rtl="0" eaLnBrk="1" latinLnBrk="0" hangingPunct="1">
      <a:defRPr sz="2400" kern="1200">
        <a:solidFill>
          <a:schemeClr val="tx1"/>
        </a:solidFill>
        <a:latin typeface="Comic Sans MS" pitchFamily="66" charset="0"/>
        <a:ea typeface="+mn-ea"/>
        <a:cs typeface="+mn-cs"/>
      </a:defRPr>
    </a:lvl8pPr>
    <a:lvl9pPr marL="3657600" algn="l" defTabSz="914400" rtl="0" eaLnBrk="1" latinLnBrk="0" hangingPunct="1">
      <a:defRPr sz="24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B63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75" d="100"/>
          <a:sy n="75" d="100"/>
        </p:scale>
        <p:origin x="-3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895600"/>
            <a:ext cx="9144000" cy="3962400"/>
            <a:chOff x="0" y="1824"/>
            <a:chExt cx="5760" cy="2496"/>
          </a:xfrm>
        </p:grpSpPr>
        <p:grpSp>
          <p:nvGrpSpPr>
            <p:cNvPr id="5" name="Group 3"/>
            <p:cNvGrpSpPr>
              <a:grpSpLocks/>
            </p:cNvGrpSpPr>
            <p:nvPr userDrawn="1"/>
          </p:nvGrpSpPr>
          <p:grpSpPr bwMode="auto">
            <a:xfrm>
              <a:off x="0" y="1824"/>
              <a:ext cx="5760" cy="2496"/>
              <a:chOff x="0" y="1824"/>
              <a:chExt cx="5760" cy="2496"/>
            </a:xfrm>
          </p:grpSpPr>
          <p:sp>
            <p:nvSpPr>
              <p:cNvPr id="14" name="Rectangle 4"/>
              <p:cNvSpPr>
                <a:spLocks noChangeArrowheads="1"/>
              </p:cNvSpPr>
              <p:nvPr userDrawn="1"/>
            </p:nvSpPr>
            <p:spPr bwMode="ltGray">
              <a:xfrm>
                <a:off x="5280" y="3264"/>
                <a:ext cx="336" cy="1056"/>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5" name="Rectangle 5"/>
              <p:cNvSpPr>
                <a:spLocks noChangeArrowheads="1"/>
              </p:cNvSpPr>
              <p:nvPr userDrawn="1"/>
            </p:nvSpPr>
            <p:spPr bwMode="ltGray">
              <a:xfrm>
                <a:off x="144" y="3264"/>
                <a:ext cx="336" cy="1056"/>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6" name="Rectangle 6"/>
              <p:cNvSpPr>
                <a:spLocks noChangeArrowheads="1"/>
              </p:cNvSpPr>
              <p:nvPr userDrawn="1"/>
            </p:nvSpPr>
            <p:spPr bwMode="ltGray">
              <a:xfrm>
                <a:off x="5280" y="2496"/>
                <a:ext cx="336" cy="1056"/>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pPr>
                  <a:defRPr/>
                </a:pPr>
                <a:endParaRPr lang="en-US"/>
              </a:p>
            </p:txBody>
          </p:sp>
          <p:sp>
            <p:nvSpPr>
              <p:cNvPr id="17" name="Rectangle 7"/>
              <p:cNvSpPr>
                <a:spLocks noChangeArrowheads="1"/>
              </p:cNvSpPr>
              <p:nvPr userDrawn="1"/>
            </p:nvSpPr>
            <p:spPr bwMode="hidden">
              <a:xfrm>
                <a:off x="0" y="1824"/>
                <a:ext cx="5760" cy="288"/>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defRPr/>
                </a:pPr>
                <a:endParaRPr lang="en-US"/>
              </a:p>
            </p:txBody>
          </p:sp>
          <p:sp>
            <p:nvSpPr>
              <p:cNvPr id="18" name="Rectangle 8"/>
              <p:cNvSpPr>
                <a:spLocks noChangeArrowheads="1"/>
              </p:cNvSpPr>
              <p:nvPr userDrawn="1"/>
            </p:nvSpPr>
            <p:spPr bwMode="hidden">
              <a:xfrm>
                <a:off x="5616" y="2064"/>
                <a:ext cx="144" cy="2256"/>
              </a:xfrm>
              <a:prstGeom prst="rect">
                <a:avLst/>
              </a:prstGeom>
              <a:gradFill rotWithShape="0">
                <a:gsLst>
                  <a:gs pos="0">
                    <a:schemeClr val="bg2"/>
                  </a:gs>
                  <a:gs pos="50000">
                    <a:schemeClr val="accent2"/>
                  </a:gs>
                  <a:gs pos="100000">
                    <a:schemeClr val="bg2"/>
                  </a:gs>
                </a:gsLst>
                <a:lin ang="5400000" scaled="1"/>
              </a:gradFill>
              <a:ln w="9525">
                <a:noFill/>
                <a:miter lim="800000"/>
                <a:headEnd/>
                <a:tailEnd/>
              </a:ln>
              <a:effectLst/>
            </p:spPr>
            <p:txBody>
              <a:bodyPr wrap="none" anchor="ctr"/>
              <a:lstStyle/>
              <a:p>
                <a:pPr>
                  <a:defRPr/>
                </a:pPr>
                <a:endParaRPr lang="en-US"/>
              </a:p>
            </p:txBody>
          </p:sp>
          <p:sp>
            <p:nvSpPr>
              <p:cNvPr id="19" name="Rectangle 9"/>
              <p:cNvSpPr>
                <a:spLocks noChangeArrowheads="1"/>
              </p:cNvSpPr>
              <p:nvPr userDrawn="1"/>
            </p:nvSpPr>
            <p:spPr bwMode="hidden">
              <a:xfrm>
                <a:off x="0" y="2112"/>
                <a:ext cx="144" cy="2208"/>
              </a:xfrm>
              <a:prstGeom prst="rect">
                <a:avLst/>
              </a:prstGeom>
              <a:gradFill rotWithShape="0">
                <a:gsLst>
                  <a:gs pos="0">
                    <a:schemeClr val="bg2"/>
                  </a:gs>
                  <a:gs pos="50000">
                    <a:schemeClr val="accent2"/>
                  </a:gs>
                  <a:gs pos="100000">
                    <a:schemeClr val="bg2"/>
                  </a:gs>
                </a:gsLst>
                <a:lin ang="5400000" scaled="1"/>
              </a:gradFill>
              <a:ln w="9525">
                <a:noFill/>
                <a:miter lim="800000"/>
                <a:headEnd/>
                <a:tailEnd/>
              </a:ln>
              <a:effectLst/>
            </p:spPr>
            <p:txBody>
              <a:bodyPr wrap="none" anchor="ctr"/>
              <a:lstStyle/>
              <a:p>
                <a:pPr>
                  <a:defRPr/>
                </a:pPr>
                <a:endParaRPr lang="en-US"/>
              </a:p>
            </p:txBody>
          </p:sp>
          <p:sp>
            <p:nvSpPr>
              <p:cNvPr id="20" name="Rectangle 10"/>
              <p:cNvSpPr>
                <a:spLocks noChangeArrowheads="1"/>
              </p:cNvSpPr>
              <p:nvPr userDrawn="1"/>
            </p:nvSpPr>
            <p:spPr bwMode="ltGray">
              <a:xfrm>
                <a:off x="144" y="2496"/>
                <a:ext cx="336" cy="1056"/>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pPr>
                  <a:defRPr/>
                </a:pPr>
                <a:endParaRPr lang="en-US"/>
              </a:p>
            </p:txBody>
          </p:sp>
          <p:grpSp>
            <p:nvGrpSpPr>
              <p:cNvPr id="21" name="Group 11"/>
              <p:cNvGrpSpPr>
                <a:grpSpLocks/>
              </p:cNvGrpSpPr>
              <p:nvPr userDrawn="1"/>
            </p:nvGrpSpPr>
            <p:grpSpPr bwMode="auto">
              <a:xfrm>
                <a:off x="8" y="2032"/>
                <a:ext cx="5724" cy="608"/>
                <a:chOff x="8" y="32"/>
                <a:chExt cx="5724" cy="608"/>
              </a:xfrm>
            </p:grpSpPr>
            <p:sp>
              <p:nvSpPr>
                <p:cNvPr id="23" name="AutoShape 12"/>
                <p:cNvSpPr>
                  <a:spLocks noChangeArrowheads="1"/>
                </p:cNvSpPr>
                <p:nvPr userDrawn="1"/>
              </p:nvSpPr>
              <p:spPr bwMode="auto">
                <a:xfrm>
                  <a:off x="56" y="32"/>
                  <a:ext cx="5641" cy="480"/>
                </a:xfrm>
                <a:prstGeom prst="roundRect">
                  <a:avLst>
                    <a:gd name="adj" fmla="val 50000"/>
                  </a:avLst>
                </a:prstGeom>
                <a:solidFill>
                  <a:schemeClr val="accent2"/>
                </a:solidFill>
                <a:ln w="9525">
                  <a:noFill/>
                  <a:round/>
                  <a:headEnd/>
                  <a:tailEnd/>
                </a:ln>
                <a:effectLst/>
              </p:spPr>
              <p:txBody>
                <a:bodyPr wrap="none" anchor="ctr"/>
                <a:lstStyle/>
                <a:p>
                  <a:pPr>
                    <a:defRPr/>
                  </a:pPr>
                  <a:endParaRPr lang="en-US"/>
                </a:p>
              </p:txBody>
            </p:sp>
            <p:sp>
              <p:nvSpPr>
                <p:cNvPr id="24" name="Rectangle 13"/>
                <p:cNvSpPr>
                  <a:spLocks noChangeArrowheads="1"/>
                </p:cNvSpPr>
                <p:nvPr userDrawn="1"/>
              </p:nvSpPr>
              <p:spPr bwMode="auto">
                <a:xfrm>
                  <a:off x="248" y="56"/>
                  <a:ext cx="5232" cy="56"/>
                </a:xfrm>
                <a:prstGeom prst="rect">
                  <a:avLst/>
                </a:prstGeom>
                <a:solidFill>
                  <a:schemeClr val="bg2"/>
                </a:solidFill>
                <a:ln w="9525">
                  <a:noFill/>
                  <a:miter lim="800000"/>
                  <a:headEnd/>
                  <a:tailEnd/>
                </a:ln>
                <a:effectLst/>
              </p:spPr>
              <p:txBody>
                <a:bodyPr wrap="none" anchor="ctr"/>
                <a:lstStyle/>
                <a:p>
                  <a:pPr>
                    <a:defRPr/>
                  </a:pPr>
                  <a:endParaRPr lang="en-US"/>
                </a:p>
              </p:txBody>
            </p:sp>
            <p:grpSp>
              <p:nvGrpSpPr>
                <p:cNvPr id="25" name="Group 14"/>
                <p:cNvGrpSpPr>
                  <a:grpSpLocks/>
                </p:cNvGrpSpPr>
                <p:nvPr userDrawn="1"/>
              </p:nvGrpSpPr>
              <p:grpSpPr bwMode="auto">
                <a:xfrm>
                  <a:off x="272" y="400"/>
                  <a:ext cx="5208" cy="113"/>
                  <a:chOff x="254" y="463"/>
                  <a:chExt cx="5208" cy="113"/>
                </a:xfrm>
              </p:grpSpPr>
              <p:sp>
                <p:nvSpPr>
                  <p:cNvPr id="71" name="Freeform 15"/>
                  <p:cNvSpPr>
                    <a:spLocks/>
                  </p:cNvSpPr>
                  <p:nvPr/>
                </p:nvSpPr>
                <p:spPr bwMode="auto">
                  <a:xfrm flipH="1">
                    <a:off x="5232" y="468"/>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bg2"/>
                  </a:solidFill>
                  <a:ln w="9525" cap="flat" cmpd="sng">
                    <a:noFill/>
                    <a:prstDash val="solid"/>
                    <a:round/>
                    <a:headEnd/>
                    <a:tailEnd/>
                  </a:ln>
                  <a:effectLst/>
                </p:spPr>
                <p:txBody>
                  <a:bodyPr wrap="none" anchor="ctr"/>
                  <a:lstStyle/>
                  <a:p>
                    <a:pPr>
                      <a:defRPr/>
                    </a:pPr>
                    <a:endParaRPr lang="en-US"/>
                  </a:p>
                </p:txBody>
              </p:sp>
              <p:sp>
                <p:nvSpPr>
                  <p:cNvPr id="72" name="Freeform 16"/>
                  <p:cNvSpPr>
                    <a:spLocks/>
                  </p:cNvSpPr>
                  <p:nvPr/>
                </p:nvSpPr>
                <p:spPr bwMode="auto">
                  <a:xfrm>
                    <a:off x="254" y="470"/>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bg2"/>
                  </a:solidFill>
                  <a:ln w="9525" cap="flat" cmpd="sng">
                    <a:noFill/>
                    <a:prstDash val="solid"/>
                    <a:round/>
                    <a:headEnd/>
                    <a:tailEnd/>
                  </a:ln>
                  <a:effectLst/>
                </p:spPr>
                <p:txBody>
                  <a:bodyPr wrap="none" anchor="ctr"/>
                  <a:lstStyle/>
                  <a:p>
                    <a:pPr>
                      <a:defRPr/>
                    </a:pPr>
                    <a:endParaRPr lang="en-US"/>
                  </a:p>
                </p:txBody>
              </p:sp>
              <p:grpSp>
                <p:nvGrpSpPr>
                  <p:cNvPr id="73" name="Group 17"/>
                  <p:cNvGrpSpPr>
                    <a:grpSpLocks/>
                  </p:cNvGrpSpPr>
                  <p:nvPr/>
                </p:nvGrpSpPr>
                <p:grpSpPr bwMode="auto">
                  <a:xfrm>
                    <a:off x="450" y="463"/>
                    <a:ext cx="4812" cy="113"/>
                    <a:chOff x="450" y="463"/>
                    <a:chExt cx="4812" cy="113"/>
                  </a:xfrm>
                </p:grpSpPr>
                <p:grpSp>
                  <p:nvGrpSpPr>
                    <p:cNvPr id="74" name="Group 18"/>
                    <p:cNvGrpSpPr>
                      <a:grpSpLocks/>
                    </p:cNvGrpSpPr>
                    <p:nvPr/>
                  </p:nvGrpSpPr>
                  <p:grpSpPr bwMode="auto">
                    <a:xfrm>
                      <a:off x="450" y="464"/>
                      <a:ext cx="2924" cy="112"/>
                      <a:chOff x="0" y="283"/>
                      <a:chExt cx="5759" cy="220"/>
                    </a:xfrm>
                  </p:grpSpPr>
                  <p:grpSp>
                    <p:nvGrpSpPr>
                      <p:cNvPr id="88" name="Group 19"/>
                      <p:cNvGrpSpPr>
                        <a:grpSpLocks/>
                      </p:cNvGrpSpPr>
                      <p:nvPr/>
                    </p:nvGrpSpPr>
                    <p:grpSpPr bwMode="auto">
                      <a:xfrm>
                        <a:off x="0" y="283"/>
                        <a:ext cx="822" cy="220"/>
                        <a:chOff x="240" y="720"/>
                        <a:chExt cx="3980" cy="1064"/>
                      </a:xfrm>
                    </p:grpSpPr>
                    <p:sp>
                      <p:nvSpPr>
                        <p:cNvPr id="107" name="Freeform 20"/>
                        <p:cNvSpPr>
                          <a:spLocks/>
                        </p:cNvSpPr>
                        <p:nvPr/>
                      </p:nvSpPr>
                      <p:spPr bwMode="auto">
                        <a:xfrm>
                          <a:off x="240"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108" name="Freeform 21"/>
                        <p:cNvSpPr>
                          <a:spLocks/>
                        </p:cNvSpPr>
                        <p:nvPr/>
                      </p:nvSpPr>
                      <p:spPr bwMode="auto">
                        <a:xfrm>
                          <a:off x="2214"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89" name="Group 22"/>
                      <p:cNvGrpSpPr>
                        <a:grpSpLocks/>
                      </p:cNvGrpSpPr>
                      <p:nvPr/>
                    </p:nvGrpSpPr>
                    <p:grpSpPr bwMode="auto">
                      <a:xfrm>
                        <a:off x="823" y="283"/>
                        <a:ext cx="822" cy="220"/>
                        <a:chOff x="241" y="720"/>
                        <a:chExt cx="3980" cy="1064"/>
                      </a:xfrm>
                    </p:grpSpPr>
                    <p:sp>
                      <p:nvSpPr>
                        <p:cNvPr id="105" name="Freeform 23"/>
                        <p:cNvSpPr>
                          <a:spLocks/>
                        </p:cNvSpPr>
                        <p:nvPr/>
                      </p:nvSpPr>
                      <p:spPr bwMode="auto">
                        <a:xfrm>
                          <a:off x="242"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106" name="Freeform 24"/>
                        <p:cNvSpPr>
                          <a:spLocks/>
                        </p:cNvSpPr>
                        <p:nvPr/>
                      </p:nvSpPr>
                      <p:spPr bwMode="auto">
                        <a:xfrm>
                          <a:off x="2216"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90" name="Group 187"/>
                      <p:cNvGrpSpPr>
                        <a:grpSpLocks/>
                      </p:cNvGrpSpPr>
                      <p:nvPr/>
                    </p:nvGrpSpPr>
                    <p:grpSpPr bwMode="auto">
                      <a:xfrm>
                        <a:off x="1646" y="283"/>
                        <a:ext cx="824" cy="220"/>
                        <a:chOff x="1646" y="283"/>
                        <a:chExt cx="824" cy="220"/>
                      </a:xfrm>
                    </p:grpSpPr>
                    <p:sp>
                      <p:nvSpPr>
                        <p:cNvPr id="103" name="Freeform 26"/>
                        <p:cNvSpPr>
                          <a:spLocks/>
                        </p:cNvSpPr>
                        <p:nvPr/>
                      </p:nvSpPr>
                      <p:spPr bwMode="auto">
                        <a:xfrm>
                          <a:off x="1647"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104" name="Freeform 27"/>
                        <p:cNvSpPr>
                          <a:spLocks/>
                        </p:cNvSpPr>
                        <p:nvPr/>
                      </p:nvSpPr>
                      <p:spPr bwMode="auto">
                        <a:xfrm>
                          <a:off x="2054"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91" name="Group 28"/>
                      <p:cNvGrpSpPr>
                        <a:grpSpLocks/>
                      </p:cNvGrpSpPr>
                      <p:nvPr/>
                    </p:nvGrpSpPr>
                    <p:grpSpPr bwMode="auto">
                      <a:xfrm>
                        <a:off x="2469" y="283"/>
                        <a:ext cx="822" cy="220"/>
                        <a:chOff x="242" y="720"/>
                        <a:chExt cx="3980" cy="1064"/>
                      </a:xfrm>
                    </p:grpSpPr>
                    <p:sp>
                      <p:nvSpPr>
                        <p:cNvPr id="101" name="Freeform 29"/>
                        <p:cNvSpPr>
                          <a:spLocks/>
                        </p:cNvSpPr>
                        <p:nvPr/>
                      </p:nvSpPr>
                      <p:spPr bwMode="auto">
                        <a:xfrm>
                          <a:off x="246"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102" name="Freeform 30"/>
                        <p:cNvSpPr>
                          <a:spLocks/>
                        </p:cNvSpPr>
                        <p:nvPr/>
                      </p:nvSpPr>
                      <p:spPr bwMode="auto">
                        <a:xfrm>
                          <a:off x="2220"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92" name="Group 31"/>
                      <p:cNvGrpSpPr>
                        <a:grpSpLocks/>
                      </p:cNvGrpSpPr>
                      <p:nvPr/>
                    </p:nvGrpSpPr>
                    <p:grpSpPr bwMode="auto">
                      <a:xfrm>
                        <a:off x="3291" y="283"/>
                        <a:ext cx="822" cy="220"/>
                        <a:chOff x="238" y="720"/>
                        <a:chExt cx="3980" cy="1064"/>
                      </a:xfrm>
                    </p:grpSpPr>
                    <p:sp>
                      <p:nvSpPr>
                        <p:cNvPr id="99" name="Freeform 32"/>
                        <p:cNvSpPr>
                          <a:spLocks/>
                        </p:cNvSpPr>
                        <p:nvPr/>
                      </p:nvSpPr>
                      <p:spPr bwMode="auto">
                        <a:xfrm>
                          <a:off x="239"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100" name="Freeform 33"/>
                        <p:cNvSpPr>
                          <a:spLocks/>
                        </p:cNvSpPr>
                        <p:nvPr/>
                      </p:nvSpPr>
                      <p:spPr bwMode="auto">
                        <a:xfrm>
                          <a:off x="2213"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93" name="Group 34"/>
                      <p:cNvGrpSpPr>
                        <a:grpSpLocks/>
                      </p:cNvGrpSpPr>
                      <p:nvPr/>
                    </p:nvGrpSpPr>
                    <p:grpSpPr bwMode="auto">
                      <a:xfrm>
                        <a:off x="4114" y="283"/>
                        <a:ext cx="822" cy="220"/>
                        <a:chOff x="239" y="720"/>
                        <a:chExt cx="3980" cy="1064"/>
                      </a:xfrm>
                    </p:grpSpPr>
                    <p:sp>
                      <p:nvSpPr>
                        <p:cNvPr id="97" name="Freeform 35"/>
                        <p:cNvSpPr>
                          <a:spLocks/>
                        </p:cNvSpPr>
                        <p:nvPr/>
                      </p:nvSpPr>
                      <p:spPr bwMode="auto">
                        <a:xfrm>
                          <a:off x="241"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98" name="Freeform 36"/>
                        <p:cNvSpPr>
                          <a:spLocks/>
                        </p:cNvSpPr>
                        <p:nvPr/>
                      </p:nvSpPr>
                      <p:spPr bwMode="auto">
                        <a:xfrm>
                          <a:off x="2215"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94" name="Group 37"/>
                      <p:cNvGrpSpPr>
                        <a:grpSpLocks/>
                      </p:cNvGrpSpPr>
                      <p:nvPr/>
                    </p:nvGrpSpPr>
                    <p:grpSpPr bwMode="auto">
                      <a:xfrm>
                        <a:off x="4937" y="283"/>
                        <a:ext cx="822" cy="220"/>
                        <a:chOff x="239" y="720"/>
                        <a:chExt cx="3981" cy="1064"/>
                      </a:xfrm>
                    </p:grpSpPr>
                    <p:sp>
                      <p:nvSpPr>
                        <p:cNvPr id="95" name="Freeform 38"/>
                        <p:cNvSpPr>
                          <a:spLocks/>
                        </p:cNvSpPr>
                        <p:nvPr/>
                      </p:nvSpPr>
                      <p:spPr bwMode="auto">
                        <a:xfrm>
                          <a:off x="242"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96" name="Freeform 39"/>
                        <p:cNvSpPr>
                          <a:spLocks/>
                        </p:cNvSpPr>
                        <p:nvPr/>
                      </p:nvSpPr>
                      <p:spPr bwMode="auto">
                        <a:xfrm>
                          <a:off x="2217"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grpSp>
                  <p:nvGrpSpPr>
                    <p:cNvPr id="75" name="Group 40"/>
                    <p:cNvGrpSpPr>
                      <a:grpSpLocks/>
                    </p:cNvGrpSpPr>
                    <p:nvPr/>
                  </p:nvGrpSpPr>
                  <p:grpSpPr bwMode="auto">
                    <a:xfrm>
                      <a:off x="3378" y="463"/>
                      <a:ext cx="417" cy="112"/>
                      <a:chOff x="240" y="720"/>
                      <a:chExt cx="3980" cy="1064"/>
                    </a:xfrm>
                  </p:grpSpPr>
                  <p:sp>
                    <p:nvSpPr>
                      <p:cNvPr id="86" name="Freeform 41"/>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87" name="Freeform 42"/>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76" name="Group 43"/>
                    <p:cNvGrpSpPr>
                      <a:grpSpLocks/>
                    </p:cNvGrpSpPr>
                    <p:nvPr/>
                  </p:nvGrpSpPr>
                  <p:grpSpPr bwMode="auto">
                    <a:xfrm>
                      <a:off x="3796" y="463"/>
                      <a:ext cx="419" cy="112"/>
                      <a:chOff x="240" y="720"/>
                      <a:chExt cx="3980" cy="1064"/>
                    </a:xfrm>
                  </p:grpSpPr>
                  <p:sp>
                    <p:nvSpPr>
                      <p:cNvPr id="84" name="Freeform 44"/>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85" name="Freeform 45"/>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77" name="Group 46"/>
                    <p:cNvGrpSpPr>
                      <a:grpSpLocks/>
                    </p:cNvGrpSpPr>
                    <p:nvPr/>
                  </p:nvGrpSpPr>
                  <p:grpSpPr bwMode="auto">
                    <a:xfrm>
                      <a:off x="4213" y="463"/>
                      <a:ext cx="417" cy="112"/>
                      <a:chOff x="1646" y="283"/>
                      <a:chExt cx="823" cy="220"/>
                    </a:xfrm>
                  </p:grpSpPr>
                  <p:sp>
                    <p:nvSpPr>
                      <p:cNvPr id="82" name="Freeform 47"/>
                      <p:cNvSpPr>
                        <a:spLocks/>
                      </p:cNvSpPr>
                      <p:nvPr/>
                    </p:nvSpPr>
                    <p:spPr bwMode="auto">
                      <a:xfrm>
                        <a:off x="1646"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83" name="Freeform 48"/>
                      <p:cNvSpPr>
                        <a:spLocks/>
                      </p:cNvSpPr>
                      <p:nvPr/>
                    </p:nvSpPr>
                    <p:spPr bwMode="auto">
                      <a:xfrm>
                        <a:off x="2053"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78" name="Group 175"/>
                    <p:cNvGrpSpPr>
                      <a:grpSpLocks/>
                    </p:cNvGrpSpPr>
                    <p:nvPr/>
                  </p:nvGrpSpPr>
                  <p:grpSpPr bwMode="auto">
                    <a:xfrm>
                      <a:off x="4633" y="463"/>
                      <a:ext cx="417" cy="112"/>
                      <a:chOff x="240" y="720"/>
                      <a:chExt cx="3980" cy="1064"/>
                    </a:xfrm>
                  </p:grpSpPr>
                  <p:sp>
                    <p:nvSpPr>
                      <p:cNvPr id="80" name="Freeform 50"/>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81" name="Freeform 51"/>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sp>
                  <p:nvSpPr>
                    <p:cNvPr id="79" name="Freeform 52"/>
                    <p:cNvSpPr>
                      <a:spLocks/>
                    </p:cNvSpPr>
                    <p:nvPr/>
                  </p:nvSpPr>
                  <p:spPr bwMode="auto">
                    <a:xfrm>
                      <a:off x="5051" y="463"/>
                      <a:ext cx="211" cy="112"/>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grpSp>
              <p:nvGrpSpPr>
                <p:cNvPr id="26" name="Group 53"/>
                <p:cNvGrpSpPr>
                  <a:grpSpLocks/>
                </p:cNvGrpSpPr>
                <p:nvPr userDrawn="1"/>
              </p:nvGrpSpPr>
              <p:grpSpPr bwMode="auto">
                <a:xfrm>
                  <a:off x="262" y="399"/>
                  <a:ext cx="5208" cy="113"/>
                  <a:chOff x="254" y="463"/>
                  <a:chExt cx="5208" cy="113"/>
                </a:xfrm>
              </p:grpSpPr>
              <p:sp>
                <p:nvSpPr>
                  <p:cNvPr id="33" name="Freeform 54"/>
                  <p:cNvSpPr>
                    <a:spLocks/>
                  </p:cNvSpPr>
                  <p:nvPr/>
                </p:nvSpPr>
                <p:spPr bwMode="auto">
                  <a:xfrm flipH="1">
                    <a:off x="5232" y="468"/>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accent1"/>
                  </a:solidFill>
                  <a:ln w="9525" cap="flat" cmpd="sng">
                    <a:noFill/>
                    <a:prstDash val="solid"/>
                    <a:round/>
                    <a:headEnd/>
                    <a:tailEnd/>
                  </a:ln>
                  <a:effectLst/>
                </p:spPr>
                <p:txBody>
                  <a:bodyPr wrap="none" anchor="ctr"/>
                  <a:lstStyle/>
                  <a:p>
                    <a:pPr>
                      <a:defRPr/>
                    </a:pPr>
                    <a:endParaRPr lang="en-US"/>
                  </a:p>
                </p:txBody>
              </p:sp>
              <p:sp>
                <p:nvSpPr>
                  <p:cNvPr id="34" name="Freeform 55"/>
                  <p:cNvSpPr>
                    <a:spLocks/>
                  </p:cNvSpPr>
                  <p:nvPr/>
                </p:nvSpPr>
                <p:spPr bwMode="auto">
                  <a:xfrm>
                    <a:off x="254" y="470"/>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accent1"/>
                  </a:solidFill>
                  <a:ln w="9525" cap="flat" cmpd="sng">
                    <a:noFill/>
                    <a:prstDash val="solid"/>
                    <a:round/>
                    <a:headEnd/>
                    <a:tailEnd/>
                  </a:ln>
                  <a:effectLst/>
                </p:spPr>
                <p:txBody>
                  <a:bodyPr wrap="none" anchor="ctr"/>
                  <a:lstStyle/>
                  <a:p>
                    <a:pPr>
                      <a:defRPr/>
                    </a:pPr>
                    <a:endParaRPr lang="en-US"/>
                  </a:p>
                </p:txBody>
              </p:sp>
              <p:grpSp>
                <p:nvGrpSpPr>
                  <p:cNvPr id="35" name="Group 56"/>
                  <p:cNvGrpSpPr>
                    <a:grpSpLocks/>
                  </p:cNvGrpSpPr>
                  <p:nvPr/>
                </p:nvGrpSpPr>
                <p:grpSpPr bwMode="auto">
                  <a:xfrm>
                    <a:off x="450" y="463"/>
                    <a:ext cx="4812" cy="113"/>
                    <a:chOff x="450" y="463"/>
                    <a:chExt cx="4812" cy="113"/>
                  </a:xfrm>
                </p:grpSpPr>
                <p:grpSp>
                  <p:nvGrpSpPr>
                    <p:cNvPr id="36" name="Group 57"/>
                    <p:cNvGrpSpPr>
                      <a:grpSpLocks/>
                    </p:cNvGrpSpPr>
                    <p:nvPr/>
                  </p:nvGrpSpPr>
                  <p:grpSpPr bwMode="auto">
                    <a:xfrm>
                      <a:off x="450" y="464"/>
                      <a:ext cx="2924" cy="112"/>
                      <a:chOff x="0" y="283"/>
                      <a:chExt cx="5759" cy="220"/>
                    </a:xfrm>
                  </p:grpSpPr>
                  <p:grpSp>
                    <p:nvGrpSpPr>
                      <p:cNvPr id="50" name="Group 58"/>
                      <p:cNvGrpSpPr>
                        <a:grpSpLocks/>
                      </p:cNvGrpSpPr>
                      <p:nvPr/>
                    </p:nvGrpSpPr>
                    <p:grpSpPr bwMode="auto">
                      <a:xfrm>
                        <a:off x="0" y="283"/>
                        <a:ext cx="822" cy="220"/>
                        <a:chOff x="240" y="720"/>
                        <a:chExt cx="3980" cy="1064"/>
                      </a:xfrm>
                    </p:grpSpPr>
                    <p:sp>
                      <p:nvSpPr>
                        <p:cNvPr id="69" name="Freeform 59"/>
                        <p:cNvSpPr>
                          <a:spLocks/>
                        </p:cNvSpPr>
                        <p:nvPr/>
                      </p:nvSpPr>
                      <p:spPr bwMode="auto">
                        <a:xfrm>
                          <a:off x="240"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70" name="Freeform 60"/>
                        <p:cNvSpPr>
                          <a:spLocks/>
                        </p:cNvSpPr>
                        <p:nvPr/>
                      </p:nvSpPr>
                      <p:spPr bwMode="auto">
                        <a:xfrm>
                          <a:off x="2214"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1" name="Group 61"/>
                      <p:cNvGrpSpPr>
                        <a:grpSpLocks/>
                      </p:cNvGrpSpPr>
                      <p:nvPr/>
                    </p:nvGrpSpPr>
                    <p:grpSpPr bwMode="auto">
                      <a:xfrm>
                        <a:off x="823" y="283"/>
                        <a:ext cx="822" cy="220"/>
                        <a:chOff x="241" y="720"/>
                        <a:chExt cx="3980" cy="1064"/>
                      </a:xfrm>
                    </p:grpSpPr>
                    <p:sp>
                      <p:nvSpPr>
                        <p:cNvPr id="67" name="Freeform 62"/>
                        <p:cNvSpPr>
                          <a:spLocks/>
                        </p:cNvSpPr>
                        <p:nvPr/>
                      </p:nvSpPr>
                      <p:spPr bwMode="auto">
                        <a:xfrm>
                          <a:off x="242"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68" name="Freeform 63"/>
                        <p:cNvSpPr>
                          <a:spLocks/>
                        </p:cNvSpPr>
                        <p:nvPr/>
                      </p:nvSpPr>
                      <p:spPr bwMode="auto">
                        <a:xfrm>
                          <a:off x="2216"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2" name="Group 64"/>
                      <p:cNvGrpSpPr>
                        <a:grpSpLocks/>
                      </p:cNvGrpSpPr>
                      <p:nvPr/>
                    </p:nvGrpSpPr>
                    <p:grpSpPr bwMode="auto">
                      <a:xfrm>
                        <a:off x="1646" y="283"/>
                        <a:ext cx="824" cy="220"/>
                        <a:chOff x="1646" y="283"/>
                        <a:chExt cx="824" cy="220"/>
                      </a:xfrm>
                    </p:grpSpPr>
                    <p:sp>
                      <p:nvSpPr>
                        <p:cNvPr id="65" name="Freeform 65"/>
                        <p:cNvSpPr>
                          <a:spLocks/>
                        </p:cNvSpPr>
                        <p:nvPr/>
                      </p:nvSpPr>
                      <p:spPr bwMode="auto">
                        <a:xfrm>
                          <a:off x="1647"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66" name="Freeform 66"/>
                        <p:cNvSpPr>
                          <a:spLocks/>
                        </p:cNvSpPr>
                        <p:nvPr/>
                      </p:nvSpPr>
                      <p:spPr bwMode="auto">
                        <a:xfrm>
                          <a:off x="2054"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3" name="Group 67"/>
                      <p:cNvGrpSpPr>
                        <a:grpSpLocks/>
                      </p:cNvGrpSpPr>
                      <p:nvPr/>
                    </p:nvGrpSpPr>
                    <p:grpSpPr bwMode="auto">
                      <a:xfrm>
                        <a:off x="2469" y="283"/>
                        <a:ext cx="822" cy="220"/>
                        <a:chOff x="242" y="720"/>
                        <a:chExt cx="3980" cy="1064"/>
                      </a:xfrm>
                    </p:grpSpPr>
                    <p:sp>
                      <p:nvSpPr>
                        <p:cNvPr id="63" name="Freeform 68"/>
                        <p:cNvSpPr>
                          <a:spLocks/>
                        </p:cNvSpPr>
                        <p:nvPr/>
                      </p:nvSpPr>
                      <p:spPr bwMode="auto">
                        <a:xfrm>
                          <a:off x="246"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64" name="Freeform 69"/>
                        <p:cNvSpPr>
                          <a:spLocks/>
                        </p:cNvSpPr>
                        <p:nvPr/>
                      </p:nvSpPr>
                      <p:spPr bwMode="auto">
                        <a:xfrm>
                          <a:off x="2220"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4" name="Group 70"/>
                      <p:cNvGrpSpPr>
                        <a:grpSpLocks/>
                      </p:cNvGrpSpPr>
                      <p:nvPr/>
                    </p:nvGrpSpPr>
                    <p:grpSpPr bwMode="auto">
                      <a:xfrm>
                        <a:off x="3291" y="283"/>
                        <a:ext cx="822" cy="220"/>
                        <a:chOff x="238" y="720"/>
                        <a:chExt cx="3980" cy="1064"/>
                      </a:xfrm>
                    </p:grpSpPr>
                    <p:sp>
                      <p:nvSpPr>
                        <p:cNvPr id="61" name="Freeform 71"/>
                        <p:cNvSpPr>
                          <a:spLocks/>
                        </p:cNvSpPr>
                        <p:nvPr/>
                      </p:nvSpPr>
                      <p:spPr bwMode="auto">
                        <a:xfrm>
                          <a:off x="239"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62" name="Freeform 72"/>
                        <p:cNvSpPr>
                          <a:spLocks/>
                        </p:cNvSpPr>
                        <p:nvPr/>
                      </p:nvSpPr>
                      <p:spPr bwMode="auto">
                        <a:xfrm>
                          <a:off x="2213"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5" name="Group 73"/>
                      <p:cNvGrpSpPr>
                        <a:grpSpLocks/>
                      </p:cNvGrpSpPr>
                      <p:nvPr/>
                    </p:nvGrpSpPr>
                    <p:grpSpPr bwMode="auto">
                      <a:xfrm>
                        <a:off x="4114" y="283"/>
                        <a:ext cx="822" cy="220"/>
                        <a:chOff x="239" y="720"/>
                        <a:chExt cx="3980" cy="1064"/>
                      </a:xfrm>
                    </p:grpSpPr>
                    <p:sp>
                      <p:nvSpPr>
                        <p:cNvPr id="59" name="Freeform 74"/>
                        <p:cNvSpPr>
                          <a:spLocks/>
                        </p:cNvSpPr>
                        <p:nvPr/>
                      </p:nvSpPr>
                      <p:spPr bwMode="auto">
                        <a:xfrm>
                          <a:off x="241"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60" name="Freeform 75"/>
                        <p:cNvSpPr>
                          <a:spLocks/>
                        </p:cNvSpPr>
                        <p:nvPr/>
                      </p:nvSpPr>
                      <p:spPr bwMode="auto">
                        <a:xfrm>
                          <a:off x="2215"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56" name="Group 76"/>
                      <p:cNvGrpSpPr>
                        <a:grpSpLocks/>
                      </p:cNvGrpSpPr>
                      <p:nvPr/>
                    </p:nvGrpSpPr>
                    <p:grpSpPr bwMode="auto">
                      <a:xfrm>
                        <a:off x="4937" y="283"/>
                        <a:ext cx="822" cy="220"/>
                        <a:chOff x="239" y="720"/>
                        <a:chExt cx="3981" cy="1064"/>
                      </a:xfrm>
                    </p:grpSpPr>
                    <p:sp>
                      <p:nvSpPr>
                        <p:cNvPr id="57" name="Freeform 77"/>
                        <p:cNvSpPr>
                          <a:spLocks/>
                        </p:cNvSpPr>
                        <p:nvPr/>
                      </p:nvSpPr>
                      <p:spPr bwMode="auto">
                        <a:xfrm>
                          <a:off x="242"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58" name="Freeform 78"/>
                        <p:cNvSpPr>
                          <a:spLocks/>
                        </p:cNvSpPr>
                        <p:nvPr/>
                      </p:nvSpPr>
                      <p:spPr bwMode="auto">
                        <a:xfrm>
                          <a:off x="2217" y="720"/>
                          <a:ext cx="2003"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grpSp>
                  <p:nvGrpSpPr>
                    <p:cNvPr id="37" name="Group 79"/>
                    <p:cNvGrpSpPr>
                      <a:grpSpLocks/>
                    </p:cNvGrpSpPr>
                    <p:nvPr/>
                  </p:nvGrpSpPr>
                  <p:grpSpPr bwMode="auto">
                    <a:xfrm>
                      <a:off x="3378" y="463"/>
                      <a:ext cx="417" cy="112"/>
                      <a:chOff x="240" y="720"/>
                      <a:chExt cx="3980" cy="1064"/>
                    </a:xfrm>
                  </p:grpSpPr>
                  <p:sp>
                    <p:nvSpPr>
                      <p:cNvPr id="48" name="Freeform 80"/>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49" name="Freeform 81"/>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38" name="Group 82"/>
                    <p:cNvGrpSpPr>
                      <a:grpSpLocks/>
                    </p:cNvGrpSpPr>
                    <p:nvPr/>
                  </p:nvGrpSpPr>
                  <p:grpSpPr bwMode="auto">
                    <a:xfrm>
                      <a:off x="3796" y="463"/>
                      <a:ext cx="419" cy="112"/>
                      <a:chOff x="240" y="720"/>
                      <a:chExt cx="3980" cy="1064"/>
                    </a:xfrm>
                  </p:grpSpPr>
                  <p:sp>
                    <p:nvSpPr>
                      <p:cNvPr id="46" name="Freeform 83"/>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47" name="Freeform 84"/>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39" name="Group 85"/>
                    <p:cNvGrpSpPr>
                      <a:grpSpLocks/>
                    </p:cNvGrpSpPr>
                    <p:nvPr/>
                  </p:nvGrpSpPr>
                  <p:grpSpPr bwMode="auto">
                    <a:xfrm>
                      <a:off x="4213" y="463"/>
                      <a:ext cx="417" cy="112"/>
                      <a:chOff x="1646" y="283"/>
                      <a:chExt cx="823" cy="220"/>
                    </a:xfrm>
                  </p:grpSpPr>
                  <p:sp>
                    <p:nvSpPr>
                      <p:cNvPr id="44" name="Freeform 86"/>
                      <p:cNvSpPr>
                        <a:spLocks/>
                      </p:cNvSpPr>
                      <p:nvPr/>
                    </p:nvSpPr>
                    <p:spPr bwMode="auto">
                      <a:xfrm>
                        <a:off x="1646"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45" name="Freeform 87"/>
                      <p:cNvSpPr>
                        <a:spLocks/>
                      </p:cNvSpPr>
                      <p:nvPr/>
                    </p:nvSpPr>
                    <p:spPr bwMode="auto">
                      <a:xfrm>
                        <a:off x="2053" y="283"/>
                        <a:ext cx="416"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40" name="Group 137"/>
                    <p:cNvGrpSpPr>
                      <a:grpSpLocks/>
                    </p:cNvGrpSpPr>
                    <p:nvPr/>
                  </p:nvGrpSpPr>
                  <p:grpSpPr bwMode="auto">
                    <a:xfrm>
                      <a:off x="4633" y="463"/>
                      <a:ext cx="417" cy="112"/>
                      <a:chOff x="240" y="720"/>
                      <a:chExt cx="3980" cy="1064"/>
                    </a:xfrm>
                  </p:grpSpPr>
                  <p:sp>
                    <p:nvSpPr>
                      <p:cNvPr id="42" name="Freeform 89"/>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43" name="Freeform 90"/>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sp>
                  <p:nvSpPr>
                    <p:cNvPr id="41" name="Freeform 91"/>
                    <p:cNvSpPr>
                      <a:spLocks/>
                    </p:cNvSpPr>
                    <p:nvPr/>
                  </p:nvSpPr>
                  <p:spPr bwMode="auto">
                    <a:xfrm>
                      <a:off x="5051" y="463"/>
                      <a:ext cx="211" cy="112"/>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grpSp>
              <p:nvGrpSpPr>
                <p:cNvPr id="27" name="Group 92"/>
                <p:cNvGrpSpPr>
                  <a:grpSpLocks/>
                </p:cNvGrpSpPr>
                <p:nvPr userDrawn="1"/>
              </p:nvGrpSpPr>
              <p:grpSpPr bwMode="auto">
                <a:xfrm>
                  <a:off x="8" y="32"/>
                  <a:ext cx="568" cy="608"/>
                  <a:chOff x="8" y="32"/>
                  <a:chExt cx="568" cy="608"/>
                </a:xfrm>
              </p:grpSpPr>
              <p:sp>
                <p:nvSpPr>
                  <p:cNvPr id="31" name="Freeform 93"/>
                  <p:cNvSpPr>
                    <a:spLocks/>
                  </p:cNvSpPr>
                  <p:nvPr userDrawn="1"/>
                </p:nvSpPr>
                <p:spPr bwMode="auto">
                  <a:xfrm>
                    <a:off x="20" y="54"/>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bg2"/>
                  </a:solidFill>
                  <a:ln w="12700" cap="flat" cmpd="sng">
                    <a:noFill/>
                    <a:prstDash val="solid"/>
                    <a:round/>
                    <a:headEnd type="none" w="med" len="med"/>
                    <a:tailEnd type="none" w="med" len="med"/>
                  </a:ln>
                  <a:effectLst/>
                </p:spPr>
                <p:txBody>
                  <a:bodyPr wrap="none" anchor="ctr"/>
                  <a:lstStyle/>
                  <a:p>
                    <a:pPr>
                      <a:defRPr/>
                    </a:pPr>
                    <a:endParaRPr lang="en-US"/>
                  </a:p>
                </p:txBody>
              </p:sp>
              <p:sp>
                <p:nvSpPr>
                  <p:cNvPr id="32" name="Freeform 94"/>
                  <p:cNvSpPr>
                    <a:spLocks/>
                  </p:cNvSpPr>
                  <p:nvPr userDrawn="1"/>
                </p:nvSpPr>
                <p:spPr bwMode="auto">
                  <a:xfrm>
                    <a:off x="8" y="32"/>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accent1"/>
                  </a:solidFill>
                  <a:ln w="12700" cap="flat" cmpd="sng">
                    <a:noFill/>
                    <a:prstDash val="solid"/>
                    <a:round/>
                    <a:headEnd type="none" w="med" len="med"/>
                    <a:tailEnd type="none" w="med" len="med"/>
                  </a:ln>
                  <a:effectLst/>
                </p:spPr>
                <p:txBody>
                  <a:bodyPr wrap="none" anchor="ctr"/>
                  <a:lstStyle/>
                  <a:p>
                    <a:pPr>
                      <a:defRPr/>
                    </a:pPr>
                    <a:endParaRPr lang="en-US"/>
                  </a:p>
                </p:txBody>
              </p:sp>
            </p:grpSp>
            <p:sp>
              <p:nvSpPr>
                <p:cNvPr id="28" name="Freeform 95"/>
                <p:cNvSpPr>
                  <a:spLocks/>
                </p:cNvSpPr>
                <p:nvPr userDrawn="1"/>
              </p:nvSpPr>
              <p:spPr bwMode="auto">
                <a:xfrm flipH="1">
                  <a:off x="5176" y="54"/>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bg2"/>
                </a:solidFill>
                <a:ln w="12700" cap="flat" cmpd="sng">
                  <a:noFill/>
                  <a:prstDash val="solid"/>
                  <a:round/>
                  <a:headEnd type="none" w="med" len="med"/>
                  <a:tailEnd type="none" w="med" len="med"/>
                </a:ln>
                <a:effectLst/>
              </p:spPr>
              <p:txBody>
                <a:bodyPr wrap="none" anchor="ctr"/>
                <a:lstStyle/>
                <a:p>
                  <a:pPr>
                    <a:defRPr/>
                  </a:pPr>
                  <a:endParaRPr lang="en-US"/>
                </a:p>
              </p:txBody>
            </p:sp>
            <p:sp>
              <p:nvSpPr>
                <p:cNvPr id="29" name="Freeform 96"/>
                <p:cNvSpPr>
                  <a:spLocks/>
                </p:cNvSpPr>
                <p:nvPr userDrawn="1"/>
              </p:nvSpPr>
              <p:spPr bwMode="auto">
                <a:xfrm flipH="1">
                  <a:off x="5164" y="32"/>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accent1"/>
                </a:solidFill>
                <a:ln w="12700" cap="flat" cmpd="sng">
                  <a:noFill/>
                  <a:prstDash val="solid"/>
                  <a:round/>
                  <a:headEnd type="none" w="med" len="med"/>
                  <a:tailEnd type="none" w="med" len="med"/>
                </a:ln>
                <a:effectLst/>
              </p:spPr>
              <p:txBody>
                <a:bodyPr wrap="none" anchor="ctr"/>
                <a:lstStyle/>
                <a:p>
                  <a:pPr>
                    <a:defRPr/>
                  </a:pPr>
                  <a:endParaRPr lang="en-US"/>
                </a:p>
              </p:txBody>
            </p:sp>
            <p:sp>
              <p:nvSpPr>
                <p:cNvPr id="30" name="Rectangle 97"/>
                <p:cNvSpPr>
                  <a:spLocks noChangeArrowheads="1"/>
                </p:cNvSpPr>
                <p:nvPr userDrawn="1"/>
              </p:nvSpPr>
              <p:spPr bwMode="auto">
                <a:xfrm>
                  <a:off x="248" y="32"/>
                  <a:ext cx="5232" cy="56"/>
                </a:xfrm>
                <a:prstGeom prst="rect">
                  <a:avLst/>
                </a:prstGeom>
                <a:solidFill>
                  <a:schemeClr val="accent1"/>
                </a:solidFill>
                <a:ln w="9525">
                  <a:noFill/>
                  <a:miter lim="800000"/>
                  <a:headEnd/>
                  <a:tailEnd/>
                </a:ln>
                <a:effectLst/>
              </p:spPr>
              <p:txBody>
                <a:bodyPr wrap="none" anchor="ctr"/>
                <a:lstStyle/>
                <a:p>
                  <a:pPr>
                    <a:defRPr/>
                  </a:pPr>
                  <a:endParaRPr lang="en-US"/>
                </a:p>
              </p:txBody>
            </p:sp>
          </p:grpSp>
          <p:sp>
            <p:nvSpPr>
              <p:cNvPr id="22" name="Rectangle 98"/>
              <p:cNvSpPr>
                <a:spLocks noChangeArrowheads="1"/>
              </p:cNvSpPr>
              <p:nvPr userDrawn="1"/>
            </p:nvSpPr>
            <p:spPr bwMode="hidden">
              <a:xfrm>
                <a:off x="480" y="2509"/>
                <a:ext cx="4786" cy="192"/>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defRPr/>
                </a:pPr>
                <a:endParaRPr lang="en-US"/>
              </a:p>
            </p:txBody>
          </p:sp>
        </p:grpSp>
        <p:grpSp>
          <p:nvGrpSpPr>
            <p:cNvPr id="6" name="Group 99"/>
            <p:cNvGrpSpPr>
              <a:grpSpLocks/>
            </p:cNvGrpSpPr>
            <p:nvPr userDrawn="1"/>
          </p:nvGrpSpPr>
          <p:grpSpPr bwMode="auto">
            <a:xfrm>
              <a:off x="192" y="2592"/>
              <a:ext cx="240" cy="1152"/>
              <a:chOff x="192" y="2592"/>
              <a:chExt cx="384" cy="1728"/>
            </a:xfrm>
          </p:grpSpPr>
          <p:sp>
            <p:nvSpPr>
              <p:cNvPr id="11" name="AutoShape 100"/>
              <p:cNvSpPr>
                <a:spLocks noChangeArrowheads="1"/>
              </p:cNvSpPr>
              <p:nvPr/>
            </p:nvSpPr>
            <p:spPr bwMode="ltGray">
              <a:xfrm>
                <a:off x="192"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sp>
            <p:nvSpPr>
              <p:cNvPr id="12" name="AutoShape 101"/>
              <p:cNvSpPr>
                <a:spLocks noChangeArrowheads="1"/>
              </p:cNvSpPr>
              <p:nvPr/>
            </p:nvSpPr>
            <p:spPr bwMode="ltGray">
              <a:xfrm>
                <a:off x="336"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sp>
            <p:nvSpPr>
              <p:cNvPr id="13" name="AutoShape 102"/>
              <p:cNvSpPr>
                <a:spLocks noChangeArrowheads="1"/>
              </p:cNvSpPr>
              <p:nvPr/>
            </p:nvSpPr>
            <p:spPr bwMode="ltGray">
              <a:xfrm>
                <a:off x="480"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grpSp>
        <p:grpSp>
          <p:nvGrpSpPr>
            <p:cNvPr id="7" name="Group 103"/>
            <p:cNvGrpSpPr>
              <a:grpSpLocks/>
            </p:cNvGrpSpPr>
            <p:nvPr userDrawn="1"/>
          </p:nvGrpSpPr>
          <p:grpSpPr bwMode="auto">
            <a:xfrm>
              <a:off x="5328" y="2592"/>
              <a:ext cx="240" cy="1152"/>
              <a:chOff x="192" y="2592"/>
              <a:chExt cx="384" cy="1728"/>
            </a:xfrm>
          </p:grpSpPr>
          <p:sp>
            <p:nvSpPr>
              <p:cNvPr id="8" name="AutoShape 104"/>
              <p:cNvSpPr>
                <a:spLocks noChangeArrowheads="1"/>
              </p:cNvSpPr>
              <p:nvPr/>
            </p:nvSpPr>
            <p:spPr bwMode="ltGray">
              <a:xfrm>
                <a:off x="192"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sp>
            <p:nvSpPr>
              <p:cNvPr id="9" name="AutoShape 105"/>
              <p:cNvSpPr>
                <a:spLocks noChangeArrowheads="1"/>
              </p:cNvSpPr>
              <p:nvPr/>
            </p:nvSpPr>
            <p:spPr bwMode="ltGray">
              <a:xfrm>
                <a:off x="336"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sp>
            <p:nvSpPr>
              <p:cNvPr id="10" name="AutoShape 106"/>
              <p:cNvSpPr>
                <a:spLocks noChangeArrowheads="1"/>
              </p:cNvSpPr>
              <p:nvPr/>
            </p:nvSpPr>
            <p:spPr bwMode="ltGray">
              <a:xfrm>
                <a:off x="480" y="2592"/>
                <a:ext cx="96" cy="1728"/>
              </a:xfrm>
              <a:prstGeom prst="roundRect">
                <a:avLst>
                  <a:gd name="adj" fmla="val 50000"/>
                </a:avLst>
              </a:prstGeom>
              <a:gradFill rotWithShape="0">
                <a:gsLst>
                  <a:gs pos="0">
                    <a:schemeClr val="bg1"/>
                  </a:gs>
                  <a:gs pos="100000">
                    <a:schemeClr val="accent1"/>
                  </a:gs>
                </a:gsLst>
                <a:lin ang="0" scaled="1"/>
              </a:gradFill>
              <a:ln w="9525">
                <a:noFill/>
                <a:round/>
                <a:headEnd/>
                <a:tailEnd/>
              </a:ln>
              <a:effectLst/>
            </p:spPr>
            <p:txBody>
              <a:bodyPr wrap="none" anchor="ctr"/>
              <a:lstStyle/>
              <a:p>
                <a:pPr>
                  <a:defRPr/>
                </a:pPr>
                <a:endParaRPr lang="en-US"/>
              </a:p>
            </p:txBody>
          </p:sp>
        </p:grpSp>
      </p:grpSp>
      <p:sp>
        <p:nvSpPr>
          <p:cNvPr id="4203" name="Rectangle 107"/>
          <p:cNvSpPr>
            <a:spLocks noGrp="1" noChangeArrowheads="1"/>
          </p:cNvSpPr>
          <p:nvPr>
            <p:ph type="ctrTitle"/>
          </p:nvPr>
        </p:nvSpPr>
        <p:spPr>
          <a:xfrm>
            <a:off x="685800" y="1752600"/>
            <a:ext cx="7772400" cy="1143000"/>
          </a:xfrm>
        </p:spPr>
        <p:txBody>
          <a:bodyPr anchor="b"/>
          <a:lstStyle>
            <a:lvl1pPr>
              <a:defRPr/>
            </a:lvl1pPr>
          </a:lstStyle>
          <a:p>
            <a:r>
              <a:rPr lang="en-US"/>
              <a:t>Click to edit Master title style</a:t>
            </a:r>
          </a:p>
        </p:txBody>
      </p:sp>
      <p:sp>
        <p:nvSpPr>
          <p:cNvPr id="4204" name="Rectangle 108"/>
          <p:cNvSpPr>
            <a:spLocks noGrp="1" noChangeArrowheads="1"/>
          </p:cNvSpPr>
          <p:nvPr>
            <p:ph type="subTitle" idx="1"/>
          </p:nvPr>
        </p:nvSpPr>
        <p:spPr>
          <a:xfrm>
            <a:off x="1371600" y="4114800"/>
            <a:ext cx="6400800" cy="1752600"/>
          </a:xfrm>
        </p:spPr>
        <p:txBody>
          <a:bodyPr/>
          <a:lstStyle>
            <a:lvl1pPr marL="0" indent="0" algn="ctr">
              <a:buFontTx/>
              <a:buNone/>
              <a:defRPr/>
            </a:lvl1pPr>
          </a:lstStyle>
          <a:p>
            <a:r>
              <a:rPr lang="en-US"/>
              <a:t>Click to edit Master subtitle style</a:t>
            </a:r>
          </a:p>
        </p:txBody>
      </p:sp>
      <p:sp>
        <p:nvSpPr>
          <p:cNvPr id="109" name="Rectangle 109"/>
          <p:cNvSpPr>
            <a:spLocks noGrp="1" noChangeArrowheads="1"/>
          </p:cNvSpPr>
          <p:nvPr>
            <p:ph type="dt" sz="half" idx="10"/>
          </p:nvPr>
        </p:nvSpPr>
        <p:spPr/>
        <p:txBody>
          <a:bodyPr/>
          <a:lstStyle>
            <a:lvl1pPr>
              <a:defRPr/>
            </a:lvl1pPr>
          </a:lstStyle>
          <a:p>
            <a:pPr>
              <a:defRPr/>
            </a:pPr>
            <a:endParaRPr lang="en-US"/>
          </a:p>
        </p:txBody>
      </p:sp>
      <p:sp>
        <p:nvSpPr>
          <p:cNvPr id="110" name="Rectangle 110"/>
          <p:cNvSpPr>
            <a:spLocks noGrp="1" noChangeArrowheads="1"/>
          </p:cNvSpPr>
          <p:nvPr>
            <p:ph type="ftr" sz="quarter" idx="11"/>
          </p:nvPr>
        </p:nvSpPr>
        <p:spPr/>
        <p:txBody>
          <a:bodyPr/>
          <a:lstStyle>
            <a:lvl1pPr>
              <a:defRPr/>
            </a:lvl1pPr>
          </a:lstStyle>
          <a:p>
            <a:pPr>
              <a:defRPr/>
            </a:pPr>
            <a:endParaRPr lang="en-US"/>
          </a:p>
        </p:txBody>
      </p:sp>
      <p:sp>
        <p:nvSpPr>
          <p:cNvPr id="111" name="Rectangle 111"/>
          <p:cNvSpPr>
            <a:spLocks noGrp="1" noChangeArrowheads="1"/>
          </p:cNvSpPr>
          <p:nvPr>
            <p:ph type="sldNum" sz="quarter" idx="12"/>
          </p:nvPr>
        </p:nvSpPr>
        <p:spPr/>
        <p:txBody>
          <a:bodyPr/>
          <a:lstStyle>
            <a:lvl1pPr>
              <a:defRPr/>
            </a:lvl1pPr>
          </a:lstStyle>
          <a:p>
            <a:pPr>
              <a:defRPr/>
            </a:pPr>
            <a:fld id="{D71B174D-EFD7-4DCD-A27A-018C15D865A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9"/>
          <p:cNvSpPr>
            <a:spLocks noGrp="1" noChangeArrowheads="1"/>
          </p:cNvSpPr>
          <p:nvPr>
            <p:ph type="dt" sz="half" idx="10"/>
          </p:nvPr>
        </p:nvSpPr>
        <p:spPr>
          <a:ln/>
        </p:spPr>
        <p:txBody>
          <a:bodyPr/>
          <a:lstStyle>
            <a:lvl1pPr>
              <a:defRPr/>
            </a:lvl1pPr>
          </a:lstStyle>
          <a:p>
            <a:pPr>
              <a:defRPr/>
            </a:pPr>
            <a:endParaRPr lang="en-US"/>
          </a:p>
        </p:txBody>
      </p:sp>
      <p:sp>
        <p:nvSpPr>
          <p:cNvPr id="5" name="Rectangle 100"/>
          <p:cNvSpPr>
            <a:spLocks noGrp="1" noChangeArrowheads="1"/>
          </p:cNvSpPr>
          <p:nvPr>
            <p:ph type="ftr" sz="quarter" idx="11"/>
          </p:nvPr>
        </p:nvSpPr>
        <p:spPr>
          <a:ln/>
        </p:spPr>
        <p:txBody>
          <a:bodyPr/>
          <a:lstStyle>
            <a:lvl1pPr>
              <a:defRPr/>
            </a:lvl1pPr>
          </a:lstStyle>
          <a:p>
            <a:pPr>
              <a:defRPr/>
            </a:pPr>
            <a:endParaRPr lang="en-US"/>
          </a:p>
        </p:txBody>
      </p:sp>
      <p:sp>
        <p:nvSpPr>
          <p:cNvPr id="6" name="Rectangle 101"/>
          <p:cNvSpPr>
            <a:spLocks noGrp="1" noChangeArrowheads="1"/>
          </p:cNvSpPr>
          <p:nvPr>
            <p:ph type="sldNum" sz="quarter" idx="12"/>
          </p:nvPr>
        </p:nvSpPr>
        <p:spPr>
          <a:ln/>
        </p:spPr>
        <p:txBody>
          <a:bodyPr/>
          <a:lstStyle>
            <a:lvl1pPr>
              <a:defRPr/>
            </a:lvl1pPr>
          </a:lstStyle>
          <a:p>
            <a:pPr>
              <a:defRPr/>
            </a:pPr>
            <a:fld id="{F5F09F10-9773-4B7C-BEE5-69DA8B7B09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8382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9"/>
          <p:cNvSpPr>
            <a:spLocks noGrp="1" noChangeArrowheads="1"/>
          </p:cNvSpPr>
          <p:nvPr>
            <p:ph type="dt" sz="half" idx="10"/>
          </p:nvPr>
        </p:nvSpPr>
        <p:spPr>
          <a:ln/>
        </p:spPr>
        <p:txBody>
          <a:bodyPr/>
          <a:lstStyle>
            <a:lvl1pPr>
              <a:defRPr/>
            </a:lvl1pPr>
          </a:lstStyle>
          <a:p>
            <a:pPr>
              <a:defRPr/>
            </a:pPr>
            <a:endParaRPr lang="en-US"/>
          </a:p>
        </p:txBody>
      </p:sp>
      <p:sp>
        <p:nvSpPr>
          <p:cNvPr id="5" name="Rectangle 100"/>
          <p:cNvSpPr>
            <a:spLocks noGrp="1" noChangeArrowheads="1"/>
          </p:cNvSpPr>
          <p:nvPr>
            <p:ph type="ftr" sz="quarter" idx="11"/>
          </p:nvPr>
        </p:nvSpPr>
        <p:spPr>
          <a:ln/>
        </p:spPr>
        <p:txBody>
          <a:bodyPr/>
          <a:lstStyle>
            <a:lvl1pPr>
              <a:defRPr/>
            </a:lvl1pPr>
          </a:lstStyle>
          <a:p>
            <a:pPr>
              <a:defRPr/>
            </a:pPr>
            <a:endParaRPr lang="en-US"/>
          </a:p>
        </p:txBody>
      </p:sp>
      <p:sp>
        <p:nvSpPr>
          <p:cNvPr id="6" name="Rectangle 101"/>
          <p:cNvSpPr>
            <a:spLocks noGrp="1" noChangeArrowheads="1"/>
          </p:cNvSpPr>
          <p:nvPr>
            <p:ph type="sldNum" sz="quarter" idx="12"/>
          </p:nvPr>
        </p:nvSpPr>
        <p:spPr>
          <a:ln/>
        </p:spPr>
        <p:txBody>
          <a:bodyPr/>
          <a:lstStyle>
            <a:lvl1pPr>
              <a:defRPr/>
            </a:lvl1pPr>
          </a:lstStyle>
          <a:p>
            <a:pPr>
              <a:defRPr/>
            </a:pPr>
            <a:fld id="{53BF9F6B-5A81-445E-A15A-50AC23F2868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9"/>
          <p:cNvSpPr>
            <a:spLocks noGrp="1" noChangeArrowheads="1"/>
          </p:cNvSpPr>
          <p:nvPr>
            <p:ph type="dt" sz="half" idx="10"/>
          </p:nvPr>
        </p:nvSpPr>
        <p:spPr>
          <a:ln/>
        </p:spPr>
        <p:txBody>
          <a:bodyPr/>
          <a:lstStyle>
            <a:lvl1pPr>
              <a:defRPr/>
            </a:lvl1pPr>
          </a:lstStyle>
          <a:p>
            <a:pPr>
              <a:defRPr/>
            </a:pPr>
            <a:endParaRPr lang="en-US"/>
          </a:p>
        </p:txBody>
      </p:sp>
      <p:sp>
        <p:nvSpPr>
          <p:cNvPr id="5" name="Rectangle 100"/>
          <p:cNvSpPr>
            <a:spLocks noGrp="1" noChangeArrowheads="1"/>
          </p:cNvSpPr>
          <p:nvPr>
            <p:ph type="ftr" sz="quarter" idx="11"/>
          </p:nvPr>
        </p:nvSpPr>
        <p:spPr>
          <a:ln/>
        </p:spPr>
        <p:txBody>
          <a:bodyPr/>
          <a:lstStyle>
            <a:lvl1pPr>
              <a:defRPr/>
            </a:lvl1pPr>
          </a:lstStyle>
          <a:p>
            <a:pPr>
              <a:defRPr/>
            </a:pPr>
            <a:endParaRPr lang="en-US"/>
          </a:p>
        </p:txBody>
      </p:sp>
      <p:sp>
        <p:nvSpPr>
          <p:cNvPr id="6" name="Rectangle 101"/>
          <p:cNvSpPr>
            <a:spLocks noGrp="1" noChangeArrowheads="1"/>
          </p:cNvSpPr>
          <p:nvPr>
            <p:ph type="sldNum" sz="quarter" idx="12"/>
          </p:nvPr>
        </p:nvSpPr>
        <p:spPr>
          <a:ln/>
        </p:spPr>
        <p:txBody>
          <a:bodyPr/>
          <a:lstStyle>
            <a:lvl1pPr>
              <a:defRPr/>
            </a:lvl1pPr>
          </a:lstStyle>
          <a:p>
            <a:pPr>
              <a:defRPr/>
            </a:pPr>
            <a:fld id="{3D92DC5C-1CFD-4980-BA34-DDD83E9C94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9"/>
          <p:cNvSpPr>
            <a:spLocks noGrp="1" noChangeArrowheads="1"/>
          </p:cNvSpPr>
          <p:nvPr>
            <p:ph type="dt" sz="half" idx="10"/>
          </p:nvPr>
        </p:nvSpPr>
        <p:spPr>
          <a:ln/>
        </p:spPr>
        <p:txBody>
          <a:bodyPr/>
          <a:lstStyle>
            <a:lvl1pPr>
              <a:defRPr/>
            </a:lvl1pPr>
          </a:lstStyle>
          <a:p>
            <a:pPr>
              <a:defRPr/>
            </a:pPr>
            <a:endParaRPr lang="en-US"/>
          </a:p>
        </p:txBody>
      </p:sp>
      <p:sp>
        <p:nvSpPr>
          <p:cNvPr id="5" name="Rectangle 100"/>
          <p:cNvSpPr>
            <a:spLocks noGrp="1" noChangeArrowheads="1"/>
          </p:cNvSpPr>
          <p:nvPr>
            <p:ph type="ftr" sz="quarter" idx="11"/>
          </p:nvPr>
        </p:nvSpPr>
        <p:spPr>
          <a:ln/>
        </p:spPr>
        <p:txBody>
          <a:bodyPr/>
          <a:lstStyle>
            <a:lvl1pPr>
              <a:defRPr/>
            </a:lvl1pPr>
          </a:lstStyle>
          <a:p>
            <a:pPr>
              <a:defRPr/>
            </a:pPr>
            <a:endParaRPr lang="en-US"/>
          </a:p>
        </p:txBody>
      </p:sp>
      <p:sp>
        <p:nvSpPr>
          <p:cNvPr id="6" name="Rectangle 101"/>
          <p:cNvSpPr>
            <a:spLocks noGrp="1" noChangeArrowheads="1"/>
          </p:cNvSpPr>
          <p:nvPr>
            <p:ph type="sldNum" sz="quarter" idx="12"/>
          </p:nvPr>
        </p:nvSpPr>
        <p:spPr>
          <a:ln/>
        </p:spPr>
        <p:txBody>
          <a:bodyPr/>
          <a:lstStyle>
            <a:lvl1pPr>
              <a:defRPr/>
            </a:lvl1pPr>
          </a:lstStyle>
          <a:p>
            <a:pPr>
              <a:defRPr/>
            </a:pPr>
            <a:fld id="{CB3FCACC-3D4C-4D43-9DB3-E80A28F0F53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9"/>
          <p:cNvSpPr>
            <a:spLocks noGrp="1" noChangeArrowheads="1"/>
          </p:cNvSpPr>
          <p:nvPr>
            <p:ph type="dt" sz="half" idx="10"/>
          </p:nvPr>
        </p:nvSpPr>
        <p:spPr>
          <a:ln/>
        </p:spPr>
        <p:txBody>
          <a:bodyPr/>
          <a:lstStyle>
            <a:lvl1pPr>
              <a:defRPr/>
            </a:lvl1pPr>
          </a:lstStyle>
          <a:p>
            <a:pPr>
              <a:defRPr/>
            </a:pPr>
            <a:endParaRPr lang="en-US"/>
          </a:p>
        </p:txBody>
      </p:sp>
      <p:sp>
        <p:nvSpPr>
          <p:cNvPr id="6" name="Rectangle 100"/>
          <p:cNvSpPr>
            <a:spLocks noGrp="1" noChangeArrowheads="1"/>
          </p:cNvSpPr>
          <p:nvPr>
            <p:ph type="ftr" sz="quarter" idx="11"/>
          </p:nvPr>
        </p:nvSpPr>
        <p:spPr>
          <a:ln/>
        </p:spPr>
        <p:txBody>
          <a:bodyPr/>
          <a:lstStyle>
            <a:lvl1pPr>
              <a:defRPr/>
            </a:lvl1pPr>
          </a:lstStyle>
          <a:p>
            <a:pPr>
              <a:defRPr/>
            </a:pPr>
            <a:endParaRPr lang="en-US"/>
          </a:p>
        </p:txBody>
      </p:sp>
      <p:sp>
        <p:nvSpPr>
          <p:cNvPr id="7" name="Rectangle 101"/>
          <p:cNvSpPr>
            <a:spLocks noGrp="1" noChangeArrowheads="1"/>
          </p:cNvSpPr>
          <p:nvPr>
            <p:ph type="sldNum" sz="quarter" idx="12"/>
          </p:nvPr>
        </p:nvSpPr>
        <p:spPr>
          <a:ln/>
        </p:spPr>
        <p:txBody>
          <a:bodyPr/>
          <a:lstStyle>
            <a:lvl1pPr>
              <a:defRPr/>
            </a:lvl1pPr>
          </a:lstStyle>
          <a:p>
            <a:pPr>
              <a:defRPr/>
            </a:pPr>
            <a:fld id="{78D48181-BE4D-4D54-B4C6-30AF10A805E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9"/>
          <p:cNvSpPr>
            <a:spLocks noGrp="1" noChangeArrowheads="1"/>
          </p:cNvSpPr>
          <p:nvPr>
            <p:ph type="dt" sz="half" idx="10"/>
          </p:nvPr>
        </p:nvSpPr>
        <p:spPr>
          <a:ln/>
        </p:spPr>
        <p:txBody>
          <a:bodyPr/>
          <a:lstStyle>
            <a:lvl1pPr>
              <a:defRPr/>
            </a:lvl1pPr>
          </a:lstStyle>
          <a:p>
            <a:pPr>
              <a:defRPr/>
            </a:pPr>
            <a:endParaRPr lang="en-US"/>
          </a:p>
        </p:txBody>
      </p:sp>
      <p:sp>
        <p:nvSpPr>
          <p:cNvPr id="8" name="Rectangle 100"/>
          <p:cNvSpPr>
            <a:spLocks noGrp="1" noChangeArrowheads="1"/>
          </p:cNvSpPr>
          <p:nvPr>
            <p:ph type="ftr" sz="quarter" idx="11"/>
          </p:nvPr>
        </p:nvSpPr>
        <p:spPr>
          <a:ln/>
        </p:spPr>
        <p:txBody>
          <a:bodyPr/>
          <a:lstStyle>
            <a:lvl1pPr>
              <a:defRPr/>
            </a:lvl1pPr>
          </a:lstStyle>
          <a:p>
            <a:pPr>
              <a:defRPr/>
            </a:pPr>
            <a:endParaRPr lang="en-US"/>
          </a:p>
        </p:txBody>
      </p:sp>
      <p:sp>
        <p:nvSpPr>
          <p:cNvPr id="9" name="Rectangle 101"/>
          <p:cNvSpPr>
            <a:spLocks noGrp="1" noChangeArrowheads="1"/>
          </p:cNvSpPr>
          <p:nvPr>
            <p:ph type="sldNum" sz="quarter" idx="12"/>
          </p:nvPr>
        </p:nvSpPr>
        <p:spPr>
          <a:ln/>
        </p:spPr>
        <p:txBody>
          <a:bodyPr/>
          <a:lstStyle>
            <a:lvl1pPr>
              <a:defRPr/>
            </a:lvl1pPr>
          </a:lstStyle>
          <a:p>
            <a:pPr>
              <a:defRPr/>
            </a:pPr>
            <a:fld id="{E8301193-D102-4587-867E-13109894B0F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9"/>
          <p:cNvSpPr>
            <a:spLocks noGrp="1" noChangeArrowheads="1"/>
          </p:cNvSpPr>
          <p:nvPr>
            <p:ph type="dt" sz="half" idx="10"/>
          </p:nvPr>
        </p:nvSpPr>
        <p:spPr>
          <a:ln/>
        </p:spPr>
        <p:txBody>
          <a:bodyPr/>
          <a:lstStyle>
            <a:lvl1pPr>
              <a:defRPr/>
            </a:lvl1pPr>
          </a:lstStyle>
          <a:p>
            <a:pPr>
              <a:defRPr/>
            </a:pPr>
            <a:endParaRPr lang="en-US"/>
          </a:p>
        </p:txBody>
      </p:sp>
      <p:sp>
        <p:nvSpPr>
          <p:cNvPr id="4" name="Rectangle 100"/>
          <p:cNvSpPr>
            <a:spLocks noGrp="1" noChangeArrowheads="1"/>
          </p:cNvSpPr>
          <p:nvPr>
            <p:ph type="ftr" sz="quarter" idx="11"/>
          </p:nvPr>
        </p:nvSpPr>
        <p:spPr>
          <a:ln/>
        </p:spPr>
        <p:txBody>
          <a:bodyPr/>
          <a:lstStyle>
            <a:lvl1pPr>
              <a:defRPr/>
            </a:lvl1pPr>
          </a:lstStyle>
          <a:p>
            <a:pPr>
              <a:defRPr/>
            </a:pPr>
            <a:endParaRPr lang="en-US"/>
          </a:p>
        </p:txBody>
      </p:sp>
      <p:sp>
        <p:nvSpPr>
          <p:cNvPr id="5" name="Rectangle 101"/>
          <p:cNvSpPr>
            <a:spLocks noGrp="1" noChangeArrowheads="1"/>
          </p:cNvSpPr>
          <p:nvPr>
            <p:ph type="sldNum" sz="quarter" idx="12"/>
          </p:nvPr>
        </p:nvSpPr>
        <p:spPr>
          <a:ln/>
        </p:spPr>
        <p:txBody>
          <a:bodyPr/>
          <a:lstStyle>
            <a:lvl1pPr>
              <a:defRPr/>
            </a:lvl1pPr>
          </a:lstStyle>
          <a:p>
            <a:pPr>
              <a:defRPr/>
            </a:pPr>
            <a:fld id="{9345977E-0EF7-4E0A-A7B0-3435C7BAD06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9"/>
          <p:cNvSpPr>
            <a:spLocks noGrp="1" noChangeArrowheads="1"/>
          </p:cNvSpPr>
          <p:nvPr>
            <p:ph type="dt" sz="half" idx="10"/>
          </p:nvPr>
        </p:nvSpPr>
        <p:spPr>
          <a:ln/>
        </p:spPr>
        <p:txBody>
          <a:bodyPr/>
          <a:lstStyle>
            <a:lvl1pPr>
              <a:defRPr/>
            </a:lvl1pPr>
          </a:lstStyle>
          <a:p>
            <a:pPr>
              <a:defRPr/>
            </a:pPr>
            <a:endParaRPr lang="en-US"/>
          </a:p>
        </p:txBody>
      </p:sp>
      <p:sp>
        <p:nvSpPr>
          <p:cNvPr id="3" name="Rectangle 100"/>
          <p:cNvSpPr>
            <a:spLocks noGrp="1" noChangeArrowheads="1"/>
          </p:cNvSpPr>
          <p:nvPr>
            <p:ph type="ftr" sz="quarter" idx="11"/>
          </p:nvPr>
        </p:nvSpPr>
        <p:spPr>
          <a:ln/>
        </p:spPr>
        <p:txBody>
          <a:bodyPr/>
          <a:lstStyle>
            <a:lvl1pPr>
              <a:defRPr/>
            </a:lvl1pPr>
          </a:lstStyle>
          <a:p>
            <a:pPr>
              <a:defRPr/>
            </a:pPr>
            <a:endParaRPr lang="en-US"/>
          </a:p>
        </p:txBody>
      </p:sp>
      <p:sp>
        <p:nvSpPr>
          <p:cNvPr id="4" name="Rectangle 101"/>
          <p:cNvSpPr>
            <a:spLocks noGrp="1" noChangeArrowheads="1"/>
          </p:cNvSpPr>
          <p:nvPr>
            <p:ph type="sldNum" sz="quarter" idx="12"/>
          </p:nvPr>
        </p:nvSpPr>
        <p:spPr>
          <a:ln/>
        </p:spPr>
        <p:txBody>
          <a:bodyPr/>
          <a:lstStyle>
            <a:lvl1pPr>
              <a:defRPr/>
            </a:lvl1pPr>
          </a:lstStyle>
          <a:p>
            <a:pPr>
              <a:defRPr/>
            </a:pPr>
            <a:fld id="{0BC75DA9-36D8-40D8-A8BB-609032D6248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9"/>
          <p:cNvSpPr>
            <a:spLocks noGrp="1" noChangeArrowheads="1"/>
          </p:cNvSpPr>
          <p:nvPr>
            <p:ph type="dt" sz="half" idx="10"/>
          </p:nvPr>
        </p:nvSpPr>
        <p:spPr>
          <a:ln/>
        </p:spPr>
        <p:txBody>
          <a:bodyPr/>
          <a:lstStyle>
            <a:lvl1pPr>
              <a:defRPr/>
            </a:lvl1pPr>
          </a:lstStyle>
          <a:p>
            <a:pPr>
              <a:defRPr/>
            </a:pPr>
            <a:endParaRPr lang="en-US"/>
          </a:p>
        </p:txBody>
      </p:sp>
      <p:sp>
        <p:nvSpPr>
          <p:cNvPr id="6" name="Rectangle 100"/>
          <p:cNvSpPr>
            <a:spLocks noGrp="1" noChangeArrowheads="1"/>
          </p:cNvSpPr>
          <p:nvPr>
            <p:ph type="ftr" sz="quarter" idx="11"/>
          </p:nvPr>
        </p:nvSpPr>
        <p:spPr>
          <a:ln/>
        </p:spPr>
        <p:txBody>
          <a:bodyPr/>
          <a:lstStyle>
            <a:lvl1pPr>
              <a:defRPr/>
            </a:lvl1pPr>
          </a:lstStyle>
          <a:p>
            <a:pPr>
              <a:defRPr/>
            </a:pPr>
            <a:endParaRPr lang="en-US"/>
          </a:p>
        </p:txBody>
      </p:sp>
      <p:sp>
        <p:nvSpPr>
          <p:cNvPr id="7" name="Rectangle 101"/>
          <p:cNvSpPr>
            <a:spLocks noGrp="1" noChangeArrowheads="1"/>
          </p:cNvSpPr>
          <p:nvPr>
            <p:ph type="sldNum" sz="quarter" idx="12"/>
          </p:nvPr>
        </p:nvSpPr>
        <p:spPr>
          <a:ln/>
        </p:spPr>
        <p:txBody>
          <a:bodyPr/>
          <a:lstStyle>
            <a:lvl1pPr>
              <a:defRPr/>
            </a:lvl1pPr>
          </a:lstStyle>
          <a:p>
            <a:pPr>
              <a:defRPr/>
            </a:pPr>
            <a:fld id="{6708FFDF-26CB-45F9-9368-1A897D5E3FF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9"/>
          <p:cNvSpPr>
            <a:spLocks noGrp="1" noChangeArrowheads="1"/>
          </p:cNvSpPr>
          <p:nvPr>
            <p:ph type="dt" sz="half" idx="10"/>
          </p:nvPr>
        </p:nvSpPr>
        <p:spPr>
          <a:ln/>
        </p:spPr>
        <p:txBody>
          <a:bodyPr/>
          <a:lstStyle>
            <a:lvl1pPr>
              <a:defRPr/>
            </a:lvl1pPr>
          </a:lstStyle>
          <a:p>
            <a:pPr>
              <a:defRPr/>
            </a:pPr>
            <a:endParaRPr lang="en-US"/>
          </a:p>
        </p:txBody>
      </p:sp>
      <p:sp>
        <p:nvSpPr>
          <p:cNvPr id="6" name="Rectangle 100"/>
          <p:cNvSpPr>
            <a:spLocks noGrp="1" noChangeArrowheads="1"/>
          </p:cNvSpPr>
          <p:nvPr>
            <p:ph type="ftr" sz="quarter" idx="11"/>
          </p:nvPr>
        </p:nvSpPr>
        <p:spPr>
          <a:ln/>
        </p:spPr>
        <p:txBody>
          <a:bodyPr/>
          <a:lstStyle>
            <a:lvl1pPr>
              <a:defRPr/>
            </a:lvl1pPr>
          </a:lstStyle>
          <a:p>
            <a:pPr>
              <a:defRPr/>
            </a:pPr>
            <a:endParaRPr lang="en-US"/>
          </a:p>
        </p:txBody>
      </p:sp>
      <p:sp>
        <p:nvSpPr>
          <p:cNvPr id="7" name="Rectangle 101"/>
          <p:cNvSpPr>
            <a:spLocks noGrp="1" noChangeArrowheads="1"/>
          </p:cNvSpPr>
          <p:nvPr>
            <p:ph type="sldNum" sz="quarter" idx="12"/>
          </p:nvPr>
        </p:nvSpPr>
        <p:spPr>
          <a:ln/>
        </p:spPr>
        <p:txBody>
          <a:bodyPr/>
          <a:lstStyle>
            <a:lvl1pPr>
              <a:defRPr/>
            </a:lvl1pPr>
          </a:lstStyle>
          <a:p>
            <a:pPr>
              <a:defRPr/>
            </a:pPr>
            <a:fld id="{19F3EC65-2D16-490D-8687-25E12797352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grpSp>
          <p:nvGrpSpPr>
            <p:cNvPr id="1032" name="Group 3"/>
            <p:cNvGrpSpPr>
              <a:grpSpLocks/>
            </p:cNvGrpSpPr>
            <p:nvPr userDrawn="1"/>
          </p:nvGrpSpPr>
          <p:grpSpPr bwMode="auto">
            <a:xfrm>
              <a:off x="0" y="0"/>
              <a:ext cx="5760" cy="4320"/>
              <a:chOff x="0" y="0"/>
              <a:chExt cx="5760" cy="4320"/>
            </a:xfrm>
          </p:grpSpPr>
          <p:sp>
            <p:nvSpPr>
              <p:cNvPr id="3076" name="Rectangle 4"/>
              <p:cNvSpPr>
                <a:spLocks noChangeArrowheads="1"/>
              </p:cNvSpPr>
              <p:nvPr/>
            </p:nvSpPr>
            <p:spPr bwMode="hidden">
              <a:xfrm>
                <a:off x="5280" y="480"/>
                <a:ext cx="336" cy="1344"/>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pPr>
                  <a:defRPr/>
                </a:pPr>
                <a:endParaRPr lang="en-US"/>
              </a:p>
            </p:txBody>
          </p:sp>
          <p:sp>
            <p:nvSpPr>
              <p:cNvPr id="3077" name="Rectangle 5"/>
              <p:cNvSpPr>
                <a:spLocks noChangeArrowheads="1"/>
              </p:cNvSpPr>
              <p:nvPr/>
            </p:nvSpPr>
            <p:spPr bwMode="ltGray">
              <a:xfrm>
                <a:off x="0" y="0"/>
                <a:ext cx="5664" cy="96"/>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3078" name="Rectangle 6"/>
              <p:cNvSpPr>
                <a:spLocks noChangeArrowheads="1"/>
              </p:cNvSpPr>
              <p:nvPr/>
            </p:nvSpPr>
            <p:spPr bwMode="ltGray">
              <a:xfrm>
                <a:off x="5616" y="0"/>
                <a:ext cx="144" cy="4320"/>
              </a:xfrm>
              <a:prstGeom prst="rect">
                <a:avLst/>
              </a:prstGeom>
              <a:gradFill rotWithShape="0">
                <a:gsLst>
                  <a:gs pos="0">
                    <a:schemeClr val="bg2"/>
                  </a:gs>
                  <a:gs pos="50000">
                    <a:schemeClr val="accent2"/>
                  </a:gs>
                  <a:gs pos="100000">
                    <a:schemeClr val="bg2"/>
                  </a:gs>
                </a:gsLst>
                <a:lin ang="5400000" scaled="1"/>
              </a:gradFill>
              <a:ln w="9525">
                <a:noFill/>
                <a:miter lim="800000"/>
                <a:headEnd/>
                <a:tailEnd/>
              </a:ln>
              <a:effectLst/>
            </p:spPr>
            <p:txBody>
              <a:bodyPr wrap="none" anchor="ctr"/>
              <a:lstStyle/>
              <a:p>
                <a:pPr>
                  <a:defRPr/>
                </a:pPr>
                <a:endParaRPr lang="en-US"/>
              </a:p>
            </p:txBody>
          </p:sp>
          <p:sp>
            <p:nvSpPr>
              <p:cNvPr id="3079" name="Rectangle 7"/>
              <p:cNvSpPr>
                <a:spLocks noChangeArrowheads="1"/>
              </p:cNvSpPr>
              <p:nvPr/>
            </p:nvSpPr>
            <p:spPr bwMode="ltGray">
              <a:xfrm>
                <a:off x="0" y="0"/>
                <a:ext cx="144" cy="4320"/>
              </a:xfrm>
              <a:prstGeom prst="rect">
                <a:avLst/>
              </a:prstGeom>
              <a:gradFill rotWithShape="0">
                <a:gsLst>
                  <a:gs pos="0">
                    <a:schemeClr val="bg2"/>
                  </a:gs>
                  <a:gs pos="50000">
                    <a:schemeClr val="accent2"/>
                  </a:gs>
                  <a:gs pos="100000">
                    <a:schemeClr val="bg2"/>
                  </a:gs>
                </a:gsLst>
                <a:lin ang="5400000" scaled="1"/>
              </a:gradFill>
              <a:ln w="9525">
                <a:noFill/>
                <a:miter lim="800000"/>
                <a:headEnd/>
                <a:tailEnd/>
              </a:ln>
              <a:effectLst/>
            </p:spPr>
            <p:txBody>
              <a:bodyPr wrap="none" anchor="ctr"/>
              <a:lstStyle/>
              <a:p>
                <a:pPr>
                  <a:defRPr/>
                </a:pPr>
                <a:endParaRPr lang="en-US"/>
              </a:p>
            </p:txBody>
          </p:sp>
          <p:sp>
            <p:nvSpPr>
              <p:cNvPr id="3080" name="Rectangle 8"/>
              <p:cNvSpPr>
                <a:spLocks noChangeArrowheads="1"/>
              </p:cNvSpPr>
              <p:nvPr/>
            </p:nvSpPr>
            <p:spPr bwMode="hidden">
              <a:xfrm>
                <a:off x="144" y="480"/>
                <a:ext cx="336" cy="1344"/>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pPr>
                  <a:defRPr/>
                </a:pPr>
                <a:endParaRPr lang="en-US"/>
              </a:p>
            </p:txBody>
          </p:sp>
          <p:grpSp>
            <p:nvGrpSpPr>
              <p:cNvPr id="1039" name="Group 9"/>
              <p:cNvGrpSpPr>
                <a:grpSpLocks/>
              </p:cNvGrpSpPr>
              <p:nvPr/>
            </p:nvGrpSpPr>
            <p:grpSpPr bwMode="auto">
              <a:xfrm>
                <a:off x="8" y="32"/>
                <a:ext cx="5724" cy="608"/>
                <a:chOff x="8" y="32"/>
                <a:chExt cx="5724" cy="608"/>
              </a:xfrm>
            </p:grpSpPr>
            <p:sp>
              <p:nvSpPr>
                <p:cNvPr id="3082" name="AutoShape 10"/>
                <p:cNvSpPr>
                  <a:spLocks noChangeArrowheads="1"/>
                </p:cNvSpPr>
                <p:nvPr userDrawn="1"/>
              </p:nvSpPr>
              <p:spPr bwMode="auto">
                <a:xfrm>
                  <a:off x="56" y="32"/>
                  <a:ext cx="5641" cy="480"/>
                </a:xfrm>
                <a:prstGeom prst="roundRect">
                  <a:avLst>
                    <a:gd name="adj" fmla="val 50000"/>
                  </a:avLst>
                </a:prstGeom>
                <a:solidFill>
                  <a:schemeClr val="accent2"/>
                </a:solidFill>
                <a:ln w="9525">
                  <a:noFill/>
                  <a:round/>
                  <a:headEnd/>
                  <a:tailEnd/>
                </a:ln>
                <a:effectLst/>
              </p:spPr>
              <p:txBody>
                <a:bodyPr wrap="none" anchor="ctr"/>
                <a:lstStyle/>
                <a:p>
                  <a:pPr>
                    <a:defRPr/>
                  </a:pPr>
                  <a:endParaRPr lang="en-US"/>
                </a:p>
              </p:txBody>
            </p:sp>
            <p:sp>
              <p:nvSpPr>
                <p:cNvPr id="3083" name="Rectangle 11"/>
                <p:cNvSpPr>
                  <a:spLocks noChangeArrowheads="1"/>
                </p:cNvSpPr>
                <p:nvPr userDrawn="1"/>
              </p:nvSpPr>
              <p:spPr bwMode="auto">
                <a:xfrm>
                  <a:off x="248" y="56"/>
                  <a:ext cx="5232" cy="56"/>
                </a:xfrm>
                <a:prstGeom prst="rect">
                  <a:avLst/>
                </a:prstGeom>
                <a:solidFill>
                  <a:schemeClr val="bg2"/>
                </a:solidFill>
                <a:ln w="9525">
                  <a:noFill/>
                  <a:miter lim="800000"/>
                  <a:headEnd/>
                  <a:tailEnd/>
                </a:ln>
                <a:effectLst/>
              </p:spPr>
              <p:txBody>
                <a:bodyPr wrap="none" anchor="ctr"/>
                <a:lstStyle/>
                <a:p>
                  <a:pPr>
                    <a:defRPr/>
                  </a:pPr>
                  <a:endParaRPr lang="en-US"/>
                </a:p>
              </p:txBody>
            </p:sp>
            <p:grpSp>
              <p:nvGrpSpPr>
                <p:cNvPr id="1042" name="Group 12"/>
                <p:cNvGrpSpPr>
                  <a:grpSpLocks/>
                </p:cNvGrpSpPr>
                <p:nvPr userDrawn="1"/>
              </p:nvGrpSpPr>
              <p:grpSpPr bwMode="auto">
                <a:xfrm>
                  <a:off x="272" y="400"/>
                  <a:ext cx="5208" cy="113"/>
                  <a:chOff x="254" y="463"/>
                  <a:chExt cx="5208" cy="113"/>
                </a:xfrm>
              </p:grpSpPr>
              <p:sp>
                <p:nvSpPr>
                  <p:cNvPr id="3085" name="Freeform 13"/>
                  <p:cNvSpPr>
                    <a:spLocks/>
                  </p:cNvSpPr>
                  <p:nvPr/>
                </p:nvSpPr>
                <p:spPr bwMode="auto">
                  <a:xfrm flipH="1">
                    <a:off x="5232" y="468"/>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bg2"/>
                  </a:solidFill>
                  <a:ln w="9525" cap="flat" cmpd="sng">
                    <a:noFill/>
                    <a:prstDash val="solid"/>
                    <a:round/>
                    <a:headEnd/>
                    <a:tailEnd/>
                  </a:ln>
                  <a:effectLst/>
                </p:spPr>
                <p:txBody>
                  <a:bodyPr wrap="none" anchor="ctr"/>
                  <a:lstStyle/>
                  <a:p>
                    <a:pPr>
                      <a:defRPr/>
                    </a:pPr>
                    <a:endParaRPr lang="en-US"/>
                  </a:p>
                </p:txBody>
              </p:sp>
              <p:sp>
                <p:nvSpPr>
                  <p:cNvPr id="3086" name="Freeform 14"/>
                  <p:cNvSpPr>
                    <a:spLocks/>
                  </p:cNvSpPr>
                  <p:nvPr/>
                </p:nvSpPr>
                <p:spPr bwMode="auto">
                  <a:xfrm>
                    <a:off x="254" y="470"/>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bg2"/>
                  </a:solidFill>
                  <a:ln w="9525" cap="flat" cmpd="sng">
                    <a:noFill/>
                    <a:prstDash val="solid"/>
                    <a:round/>
                    <a:headEnd/>
                    <a:tailEnd/>
                  </a:ln>
                  <a:effectLst/>
                </p:spPr>
                <p:txBody>
                  <a:bodyPr wrap="none" anchor="ctr"/>
                  <a:lstStyle/>
                  <a:p>
                    <a:pPr>
                      <a:defRPr/>
                    </a:pPr>
                    <a:endParaRPr lang="en-US"/>
                  </a:p>
                </p:txBody>
              </p:sp>
              <p:grpSp>
                <p:nvGrpSpPr>
                  <p:cNvPr id="1090" name="Group 15"/>
                  <p:cNvGrpSpPr>
                    <a:grpSpLocks/>
                  </p:cNvGrpSpPr>
                  <p:nvPr/>
                </p:nvGrpSpPr>
                <p:grpSpPr bwMode="auto">
                  <a:xfrm>
                    <a:off x="450" y="463"/>
                    <a:ext cx="4812" cy="113"/>
                    <a:chOff x="450" y="463"/>
                    <a:chExt cx="4812" cy="113"/>
                  </a:xfrm>
                </p:grpSpPr>
                <p:grpSp>
                  <p:nvGrpSpPr>
                    <p:cNvPr id="1091" name="Group 16"/>
                    <p:cNvGrpSpPr>
                      <a:grpSpLocks/>
                    </p:cNvGrpSpPr>
                    <p:nvPr/>
                  </p:nvGrpSpPr>
                  <p:grpSpPr bwMode="auto">
                    <a:xfrm>
                      <a:off x="450" y="464"/>
                      <a:ext cx="2928" cy="112"/>
                      <a:chOff x="0" y="283"/>
                      <a:chExt cx="5760" cy="220"/>
                    </a:xfrm>
                  </p:grpSpPr>
                  <p:grpSp>
                    <p:nvGrpSpPr>
                      <p:cNvPr id="1105" name="Group 17"/>
                      <p:cNvGrpSpPr>
                        <a:grpSpLocks/>
                      </p:cNvGrpSpPr>
                      <p:nvPr/>
                    </p:nvGrpSpPr>
                    <p:grpSpPr bwMode="auto">
                      <a:xfrm>
                        <a:off x="0" y="283"/>
                        <a:ext cx="823" cy="220"/>
                        <a:chOff x="240" y="720"/>
                        <a:chExt cx="3980" cy="1064"/>
                      </a:xfrm>
                    </p:grpSpPr>
                    <p:sp>
                      <p:nvSpPr>
                        <p:cNvPr id="3090" name="Freeform 18"/>
                        <p:cNvSpPr>
                          <a:spLocks/>
                        </p:cNvSpPr>
                        <p:nvPr/>
                      </p:nvSpPr>
                      <p:spPr bwMode="auto">
                        <a:xfrm>
                          <a:off x="240"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091" name="Freeform 19"/>
                        <p:cNvSpPr>
                          <a:spLocks/>
                        </p:cNvSpPr>
                        <p:nvPr/>
                      </p:nvSpPr>
                      <p:spPr bwMode="auto">
                        <a:xfrm>
                          <a:off x="2209"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06" name="Group 20"/>
                      <p:cNvGrpSpPr>
                        <a:grpSpLocks/>
                      </p:cNvGrpSpPr>
                      <p:nvPr/>
                    </p:nvGrpSpPr>
                    <p:grpSpPr bwMode="auto">
                      <a:xfrm>
                        <a:off x="823" y="283"/>
                        <a:ext cx="823" cy="220"/>
                        <a:chOff x="240" y="720"/>
                        <a:chExt cx="3980" cy="1064"/>
                      </a:xfrm>
                    </p:grpSpPr>
                    <p:sp>
                      <p:nvSpPr>
                        <p:cNvPr id="3093" name="Freeform 21"/>
                        <p:cNvSpPr>
                          <a:spLocks/>
                        </p:cNvSpPr>
                        <p:nvPr/>
                      </p:nvSpPr>
                      <p:spPr bwMode="auto">
                        <a:xfrm>
                          <a:off x="23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094" name="Freeform 22"/>
                        <p:cNvSpPr>
                          <a:spLocks/>
                        </p:cNvSpPr>
                        <p:nvPr/>
                      </p:nvSpPr>
                      <p:spPr bwMode="auto">
                        <a:xfrm>
                          <a:off x="2206"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07" name="Group 23"/>
                      <p:cNvGrpSpPr>
                        <a:grpSpLocks/>
                      </p:cNvGrpSpPr>
                      <p:nvPr/>
                    </p:nvGrpSpPr>
                    <p:grpSpPr bwMode="auto">
                      <a:xfrm>
                        <a:off x="1646" y="283"/>
                        <a:ext cx="823" cy="220"/>
                        <a:chOff x="1646" y="283"/>
                        <a:chExt cx="823" cy="220"/>
                      </a:xfrm>
                    </p:grpSpPr>
                    <p:sp>
                      <p:nvSpPr>
                        <p:cNvPr id="3096" name="Freeform 24"/>
                        <p:cNvSpPr>
                          <a:spLocks/>
                        </p:cNvSpPr>
                        <p:nvPr/>
                      </p:nvSpPr>
                      <p:spPr bwMode="auto">
                        <a:xfrm>
                          <a:off x="1649" y="283"/>
                          <a:ext cx="413"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097" name="Freeform 25"/>
                        <p:cNvSpPr>
                          <a:spLocks/>
                        </p:cNvSpPr>
                        <p:nvPr/>
                      </p:nvSpPr>
                      <p:spPr bwMode="auto">
                        <a:xfrm>
                          <a:off x="2054"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08" name="Group 26"/>
                      <p:cNvGrpSpPr>
                        <a:grpSpLocks/>
                      </p:cNvGrpSpPr>
                      <p:nvPr/>
                    </p:nvGrpSpPr>
                    <p:grpSpPr bwMode="auto">
                      <a:xfrm>
                        <a:off x="2469" y="283"/>
                        <a:ext cx="822" cy="220"/>
                        <a:chOff x="240" y="720"/>
                        <a:chExt cx="3980" cy="1064"/>
                      </a:xfrm>
                    </p:grpSpPr>
                    <p:sp>
                      <p:nvSpPr>
                        <p:cNvPr id="3099" name="Freeform 27"/>
                        <p:cNvSpPr>
                          <a:spLocks/>
                        </p:cNvSpPr>
                        <p:nvPr/>
                      </p:nvSpPr>
                      <p:spPr bwMode="auto">
                        <a:xfrm>
                          <a:off x="239" y="720"/>
                          <a:ext cx="2010"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00" name="Freeform 28"/>
                        <p:cNvSpPr>
                          <a:spLocks/>
                        </p:cNvSpPr>
                        <p:nvPr/>
                      </p:nvSpPr>
                      <p:spPr bwMode="auto">
                        <a:xfrm>
                          <a:off x="2211" y="720"/>
                          <a:ext cx="2010"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09" name="Group 29"/>
                      <p:cNvGrpSpPr>
                        <a:grpSpLocks/>
                      </p:cNvGrpSpPr>
                      <p:nvPr/>
                    </p:nvGrpSpPr>
                    <p:grpSpPr bwMode="auto">
                      <a:xfrm>
                        <a:off x="3291" y="283"/>
                        <a:ext cx="823" cy="220"/>
                        <a:chOff x="240" y="720"/>
                        <a:chExt cx="3980" cy="1064"/>
                      </a:xfrm>
                    </p:grpSpPr>
                    <p:sp>
                      <p:nvSpPr>
                        <p:cNvPr id="3102" name="Freeform 30"/>
                        <p:cNvSpPr>
                          <a:spLocks/>
                        </p:cNvSpPr>
                        <p:nvPr/>
                      </p:nvSpPr>
                      <p:spPr bwMode="auto">
                        <a:xfrm>
                          <a:off x="241"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03" name="Freeform 31"/>
                        <p:cNvSpPr>
                          <a:spLocks/>
                        </p:cNvSpPr>
                        <p:nvPr/>
                      </p:nvSpPr>
                      <p:spPr bwMode="auto">
                        <a:xfrm>
                          <a:off x="2210"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10" name="Group 32"/>
                      <p:cNvGrpSpPr>
                        <a:grpSpLocks/>
                      </p:cNvGrpSpPr>
                      <p:nvPr/>
                    </p:nvGrpSpPr>
                    <p:grpSpPr bwMode="auto">
                      <a:xfrm>
                        <a:off x="4114" y="283"/>
                        <a:ext cx="823" cy="220"/>
                        <a:chOff x="240" y="720"/>
                        <a:chExt cx="3980" cy="1064"/>
                      </a:xfrm>
                    </p:grpSpPr>
                    <p:sp>
                      <p:nvSpPr>
                        <p:cNvPr id="3105" name="Freeform 33"/>
                        <p:cNvSpPr>
                          <a:spLocks/>
                        </p:cNvSpPr>
                        <p:nvPr/>
                      </p:nvSpPr>
                      <p:spPr bwMode="auto">
                        <a:xfrm>
                          <a:off x="23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06" name="Freeform 34"/>
                        <p:cNvSpPr>
                          <a:spLocks/>
                        </p:cNvSpPr>
                        <p:nvPr/>
                      </p:nvSpPr>
                      <p:spPr bwMode="auto">
                        <a:xfrm>
                          <a:off x="220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111" name="Group 35"/>
                      <p:cNvGrpSpPr>
                        <a:grpSpLocks/>
                      </p:cNvGrpSpPr>
                      <p:nvPr/>
                    </p:nvGrpSpPr>
                    <p:grpSpPr bwMode="auto">
                      <a:xfrm>
                        <a:off x="4937" y="283"/>
                        <a:ext cx="823" cy="220"/>
                        <a:chOff x="240" y="720"/>
                        <a:chExt cx="3980" cy="1064"/>
                      </a:xfrm>
                    </p:grpSpPr>
                    <p:sp>
                      <p:nvSpPr>
                        <p:cNvPr id="3108" name="Freeform 36"/>
                        <p:cNvSpPr>
                          <a:spLocks/>
                        </p:cNvSpPr>
                        <p:nvPr/>
                      </p:nvSpPr>
                      <p:spPr bwMode="auto">
                        <a:xfrm>
                          <a:off x="243"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09" name="Freeform 37"/>
                        <p:cNvSpPr>
                          <a:spLocks/>
                        </p:cNvSpPr>
                        <p:nvPr/>
                      </p:nvSpPr>
                      <p:spPr bwMode="auto">
                        <a:xfrm>
                          <a:off x="2213"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grpSp>
                  <p:nvGrpSpPr>
                    <p:cNvPr id="1092" name="Group 38"/>
                    <p:cNvGrpSpPr>
                      <a:grpSpLocks/>
                    </p:cNvGrpSpPr>
                    <p:nvPr/>
                  </p:nvGrpSpPr>
                  <p:grpSpPr bwMode="auto">
                    <a:xfrm>
                      <a:off x="3378" y="463"/>
                      <a:ext cx="418" cy="112"/>
                      <a:chOff x="240" y="720"/>
                      <a:chExt cx="3980" cy="1064"/>
                    </a:xfrm>
                  </p:grpSpPr>
                  <p:sp>
                    <p:nvSpPr>
                      <p:cNvPr id="3111" name="Freeform 39"/>
                      <p:cNvSpPr>
                        <a:spLocks/>
                      </p:cNvSpPr>
                      <p:nvPr/>
                    </p:nvSpPr>
                    <p:spPr bwMode="auto">
                      <a:xfrm>
                        <a:off x="240"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12" name="Freeform 40"/>
                      <p:cNvSpPr>
                        <a:spLocks/>
                      </p:cNvSpPr>
                      <p:nvPr/>
                    </p:nvSpPr>
                    <p:spPr bwMode="auto">
                      <a:xfrm>
                        <a:off x="2211"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093" name="Group 41"/>
                    <p:cNvGrpSpPr>
                      <a:grpSpLocks/>
                    </p:cNvGrpSpPr>
                    <p:nvPr/>
                  </p:nvGrpSpPr>
                  <p:grpSpPr bwMode="auto">
                    <a:xfrm>
                      <a:off x="3796" y="463"/>
                      <a:ext cx="419" cy="112"/>
                      <a:chOff x="240" y="720"/>
                      <a:chExt cx="3980" cy="1064"/>
                    </a:xfrm>
                  </p:grpSpPr>
                  <p:sp>
                    <p:nvSpPr>
                      <p:cNvPr id="3114" name="Freeform 42"/>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15" name="Freeform 43"/>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094" name="Group 44"/>
                    <p:cNvGrpSpPr>
                      <a:grpSpLocks/>
                    </p:cNvGrpSpPr>
                    <p:nvPr/>
                  </p:nvGrpSpPr>
                  <p:grpSpPr bwMode="auto">
                    <a:xfrm>
                      <a:off x="4215" y="463"/>
                      <a:ext cx="418" cy="112"/>
                      <a:chOff x="1646" y="283"/>
                      <a:chExt cx="823" cy="220"/>
                    </a:xfrm>
                  </p:grpSpPr>
                  <p:sp>
                    <p:nvSpPr>
                      <p:cNvPr id="3117" name="Freeform 45"/>
                      <p:cNvSpPr>
                        <a:spLocks/>
                      </p:cNvSpPr>
                      <p:nvPr/>
                    </p:nvSpPr>
                    <p:spPr bwMode="auto">
                      <a:xfrm>
                        <a:off x="1646"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18" name="Freeform 46"/>
                      <p:cNvSpPr>
                        <a:spLocks/>
                      </p:cNvSpPr>
                      <p:nvPr/>
                    </p:nvSpPr>
                    <p:spPr bwMode="auto">
                      <a:xfrm>
                        <a:off x="2054"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nvGrpSpPr>
                    <p:cNvPr id="1095" name="Group 47"/>
                    <p:cNvGrpSpPr>
                      <a:grpSpLocks/>
                    </p:cNvGrpSpPr>
                    <p:nvPr/>
                  </p:nvGrpSpPr>
                  <p:grpSpPr bwMode="auto">
                    <a:xfrm>
                      <a:off x="4633" y="463"/>
                      <a:ext cx="418" cy="112"/>
                      <a:chOff x="240" y="720"/>
                      <a:chExt cx="3980" cy="1064"/>
                    </a:xfrm>
                  </p:grpSpPr>
                  <p:sp>
                    <p:nvSpPr>
                      <p:cNvPr id="3120" name="Freeform 48"/>
                      <p:cNvSpPr>
                        <a:spLocks/>
                      </p:cNvSpPr>
                      <p:nvPr/>
                    </p:nvSpPr>
                    <p:spPr bwMode="auto">
                      <a:xfrm>
                        <a:off x="240"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sp>
                    <p:nvSpPr>
                      <p:cNvPr id="3121" name="Freeform 49"/>
                      <p:cNvSpPr>
                        <a:spLocks/>
                      </p:cNvSpPr>
                      <p:nvPr/>
                    </p:nvSpPr>
                    <p:spPr bwMode="auto">
                      <a:xfrm>
                        <a:off x="2211"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sp>
                  <p:nvSpPr>
                    <p:cNvPr id="3122" name="Freeform 50"/>
                    <p:cNvSpPr>
                      <a:spLocks/>
                    </p:cNvSpPr>
                    <p:nvPr/>
                  </p:nvSpPr>
                  <p:spPr bwMode="auto">
                    <a:xfrm>
                      <a:off x="5051" y="463"/>
                      <a:ext cx="211" cy="112"/>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bg2"/>
                    </a:solidFill>
                    <a:ln w="9525">
                      <a:noFill/>
                      <a:round/>
                      <a:headEnd/>
                      <a:tailEnd/>
                    </a:ln>
                    <a:effectLst/>
                  </p:spPr>
                  <p:txBody>
                    <a:bodyPr wrap="none" anchor="ctr"/>
                    <a:lstStyle/>
                    <a:p>
                      <a:pPr>
                        <a:defRPr/>
                      </a:pPr>
                      <a:endParaRPr lang="en-US"/>
                    </a:p>
                  </p:txBody>
                </p:sp>
              </p:grpSp>
            </p:grpSp>
            <p:grpSp>
              <p:nvGrpSpPr>
                <p:cNvPr id="1043" name="Group 51"/>
                <p:cNvGrpSpPr>
                  <a:grpSpLocks/>
                </p:cNvGrpSpPr>
                <p:nvPr userDrawn="1"/>
              </p:nvGrpSpPr>
              <p:grpSpPr bwMode="auto">
                <a:xfrm>
                  <a:off x="262" y="399"/>
                  <a:ext cx="5208" cy="113"/>
                  <a:chOff x="254" y="463"/>
                  <a:chExt cx="5208" cy="113"/>
                </a:xfrm>
              </p:grpSpPr>
              <p:sp>
                <p:nvSpPr>
                  <p:cNvPr id="3124" name="Freeform 52"/>
                  <p:cNvSpPr>
                    <a:spLocks/>
                  </p:cNvSpPr>
                  <p:nvPr/>
                </p:nvSpPr>
                <p:spPr bwMode="auto">
                  <a:xfrm flipH="1">
                    <a:off x="5232" y="468"/>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accent1"/>
                  </a:solidFill>
                  <a:ln w="9525" cap="flat" cmpd="sng">
                    <a:noFill/>
                    <a:prstDash val="solid"/>
                    <a:round/>
                    <a:headEnd/>
                    <a:tailEnd/>
                  </a:ln>
                  <a:effectLst/>
                </p:spPr>
                <p:txBody>
                  <a:bodyPr wrap="none" anchor="ctr"/>
                  <a:lstStyle/>
                  <a:p>
                    <a:pPr>
                      <a:defRPr/>
                    </a:pPr>
                    <a:endParaRPr lang="en-US"/>
                  </a:p>
                </p:txBody>
              </p:sp>
              <p:sp>
                <p:nvSpPr>
                  <p:cNvPr id="3125" name="Freeform 53"/>
                  <p:cNvSpPr>
                    <a:spLocks/>
                  </p:cNvSpPr>
                  <p:nvPr/>
                </p:nvSpPr>
                <p:spPr bwMode="auto">
                  <a:xfrm>
                    <a:off x="254" y="470"/>
                    <a:ext cx="230" cy="106"/>
                  </a:xfrm>
                  <a:custGeom>
                    <a:avLst/>
                    <a:gdLst/>
                    <a:ahLst/>
                    <a:cxnLst>
                      <a:cxn ang="0">
                        <a:pos x="230" y="0"/>
                      </a:cxn>
                      <a:cxn ang="0">
                        <a:pos x="182" y="0"/>
                      </a:cxn>
                      <a:cxn ang="0">
                        <a:pos x="0" y="78"/>
                      </a:cxn>
                      <a:cxn ang="0">
                        <a:pos x="86" y="96"/>
                      </a:cxn>
                      <a:cxn ang="0">
                        <a:pos x="204" y="96"/>
                      </a:cxn>
                      <a:cxn ang="0">
                        <a:pos x="230" y="0"/>
                      </a:cxn>
                    </a:cxnLst>
                    <a:rect l="0" t="0" r="r" b="b"/>
                    <a:pathLst>
                      <a:path w="230" h="96">
                        <a:moveTo>
                          <a:pt x="230" y="0"/>
                        </a:moveTo>
                        <a:lnTo>
                          <a:pt x="182" y="0"/>
                        </a:lnTo>
                        <a:lnTo>
                          <a:pt x="0" y="78"/>
                        </a:lnTo>
                        <a:lnTo>
                          <a:pt x="86" y="96"/>
                        </a:lnTo>
                        <a:lnTo>
                          <a:pt x="204" y="96"/>
                        </a:lnTo>
                        <a:lnTo>
                          <a:pt x="230" y="0"/>
                        </a:lnTo>
                        <a:close/>
                      </a:path>
                    </a:pathLst>
                  </a:custGeom>
                  <a:solidFill>
                    <a:schemeClr val="accent1"/>
                  </a:solidFill>
                  <a:ln w="9525" cap="flat" cmpd="sng">
                    <a:noFill/>
                    <a:prstDash val="solid"/>
                    <a:round/>
                    <a:headEnd/>
                    <a:tailEnd/>
                  </a:ln>
                  <a:effectLst/>
                </p:spPr>
                <p:txBody>
                  <a:bodyPr wrap="none" anchor="ctr"/>
                  <a:lstStyle/>
                  <a:p>
                    <a:pPr>
                      <a:defRPr/>
                    </a:pPr>
                    <a:endParaRPr lang="en-US"/>
                  </a:p>
                </p:txBody>
              </p:sp>
              <p:grpSp>
                <p:nvGrpSpPr>
                  <p:cNvPr id="1052" name="Group 54"/>
                  <p:cNvGrpSpPr>
                    <a:grpSpLocks/>
                  </p:cNvGrpSpPr>
                  <p:nvPr/>
                </p:nvGrpSpPr>
                <p:grpSpPr bwMode="auto">
                  <a:xfrm>
                    <a:off x="450" y="463"/>
                    <a:ext cx="4812" cy="113"/>
                    <a:chOff x="450" y="463"/>
                    <a:chExt cx="4812" cy="113"/>
                  </a:xfrm>
                </p:grpSpPr>
                <p:grpSp>
                  <p:nvGrpSpPr>
                    <p:cNvPr id="1053" name="Group 55"/>
                    <p:cNvGrpSpPr>
                      <a:grpSpLocks/>
                    </p:cNvGrpSpPr>
                    <p:nvPr/>
                  </p:nvGrpSpPr>
                  <p:grpSpPr bwMode="auto">
                    <a:xfrm>
                      <a:off x="450" y="464"/>
                      <a:ext cx="2928" cy="112"/>
                      <a:chOff x="0" y="283"/>
                      <a:chExt cx="5760" cy="220"/>
                    </a:xfrm>
                  </p:grpSpPr>
                  <p:grpSp>
                    <p:nvGrpSpPr>
                      <p:cNvPr id="1067" name="Group 56"/>
                      <p:cNvGrpSpPr>
                        <a:grpSpLocks/>
                      </p:cNvGrpSpPr>
                      <p:nvPr/>
                    </p:nvGrpSpPr>
                    <p:grpSpPr bwMode="auto">
                      <a:xfrm>
                        <a:off x="0" y="283"/>
                        <a:ext cx="823" cy="220"/>
                        <a:chOff x="240" y="720"/>
                        <a:chExt cx="3980" cy="1064"/>
                      </a:xfrm>
                    </p:grpSpPr>
                    <p:sp>
                      <p:nvSpPr>
                        <p:cNvPr id="3129" name="Freeform 57"/>
                        <p:cNvSpPr>
                          <a:spLocks/>
                        </p:cNvSpPr>
                        <p:nvPr/>
                      </p:nvSpPr>
                      <p:spPr bwMode="auto">
                        <a:xfrm>
                          <a:off x="240"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30" name="Freeform 58"/>
                        <p:cNvSpPr>
                          <a:spLocks/>
                        </p:cNvSpPr>
                        <p:nvPr/>
                      </p:nvSpPr>
                      <p:spPr bwMode="auto">
                        <a:xfrm>
                          <a:off x="2209"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68" name="Group 59"/>
                      <p:cNvGrpSpPr>
                        <a:grpSpLocks/>
                      </p:cNvGrpSpPr>
                      <p:nvPr/>
                    </p:nvGrpSpPr>
                    <p:grpSpPr bwMode="auto">
                      <a:xfrm>
                        <a:off x="823" y="283"/>
                        <a:ext cx="823" cy="220"/>
                        <a:chOff x="240" y="720"/>
                        <a:chExt cx="3980" cy="1064"/>
                      </a:xfrm>
                    </p:grpSpPr>
                    <p:sp>
                      <p:nvSpPr>
                        <p:cNvPr id="3132" name="Freeform 60"/>
                        <p:cNvSpPr>
                          <a:spLocks/>
                        </p:cNvSpPr>
                        <p:nvPr/>
                      </p:nvSpPr>
                      <p:spPr bwMode="auto">
                        <a:xfrm>
                          <a:off x="23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33" name="Freeform 61"/>
                        <p:cNvSpPr>
                          <a:spLocks/>
                        </p:cNvSpPr>
                        <p:nvPr/>
                      </p:nvSpPr>
                      <p:spPr bwMode="auto">
                        <a:xfrm>
                          <a:off x="2206"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69" name="Group 62"/>
                      <p:cNvGrpSpPr>
                        <a:grpSpLocks/>
                      </p:cNvGrpSpPr>
                      <p:nvPr/>
                    </p:nvGrpSpPr>
                    <p:grpSpPr bwMode="auto">
                      <a:xfrm>
                        <a:off x="1646" y="283"/>
                        <a:ext cx="823" cy="220"/>
                        <a:chOff x="1646" y="283"/>
                        <a:chExt cx="823" cy="220"/>
                      </a:xfrm>
                    </p:grpSpPr>
                    <p:sp>
                      <p:nvSpPr>
                        <p:cNvPr id="3135" name="Freeform 63"/>
                        <p:cNvSpPr>
                          <a:spLocks/>
                        </p:cNvSpPr>
                        <p:nvPr/>
                      </p:nvSpPr>
                      <p:spPr bwMode="auto">
                        <a:xfrm>
                          <a:off x="1649" y="283"/>
                          <a:ext cx="413"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36" name="Freeform 64"/>
                        <p:cNvSpPr>
                          <a:spLocks/>
                        </p:cNvSpPr>
                        <p:nvPr/>
                      </p:nvSpPr>
                      <p:spPr bwMode="auto">
                        <a:xfrm>
                          <a:off x="2054"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70" name="Group 65"/>
                      <p:cNvGrpSpPr>
                        <a:grpSpLocks/>
                      </p:cNvGrpSpPr>
                      <p:nvPr/>
                    </p:nvGrpSpPr>
                    <p:grpSpPr bwMode="auto">
                      <a:xfrm>
                        <a:off x="2469" y="283"/>
                        <a:ext cx="822" cy="220"/>
                        <a:chOff x="240" y="720"/>
                        <a:chExt cx="3980" cy="1064"/>
                      </a:xfrm>
                    </p:grpSpPr>
                    <p:sp>
                      <p:nvSpPr>
                        <p:cNvPr id="3138" name="Freeform 66"/>
                        <p:cNvSpPr>
                          <a:spLocks/>
                        </p:cNvSpPr>
                        <p:nvPr/>
                      </p:nvSpPr>
                      <p:spPr bwMode="auto">
                        <a:xfrm>
                          <a:off x="239" y="720"/>
                          <a:ext cx="2010"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39" name="Freeform 67"/>
                        <p:cNvSpPr>
                          <a:spLocks/>
                        </p:cNvSpPr>
                        <p:nvPr/>
                      </p:nvSpPr>
                      <p:spPr bwMode="auto">
                        <a:xfrm>
                          <a:off x="2211" y="720"/>
                          <a:ext cx="2010"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71" name="Group 68"/>
                      <p:cNvGrpSpPr>
                        <a:grpSpLocks/>
                      </p:cNvGrpSpPr>
                      <p:nvPr/>
                    </p:nvGrpSpPr>
                    <p:grpSpPr bwMode="auto">
                      <a:xfrm>
                        <a:off x="3291" y="283"/>
                        <a:ext cx="823" cy="220"/>
                        <a:chOff x="240" y="720"/>
                        <a:chExt cx="3980" cy="1064"/>
                      </a:xfrm>
                    </p:grpSpPr>
                    <p:sp>
                      <p:nvSpPr>
                        <p:cNvPr id="3141" name="Freeform 69"/>
                        <p:cNvSpPr>
                          <a:spLocks/>
                        </p:cNvSpPr>
                        <p:nvPr/>
                      </p:nvSpPr>
                      <p:spPr bwMode="auto">
                        <a:xfrm>
                          <a:off x="241"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42" name="Freeform 70"/>
                        <p:cNvSpPr>
                          <a:spLocks/>
                        </p:cNvSpPr>
                        <p:nvPr/>
                      </p:nvSpPr>
                      <p:spPr bwMode="auto">
                        <a:xfrm>
                          <a:off x="2210"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72" name="Group 71"/>
                      <p:cNvGrpSpPr>
                        <a:grpSpLocks/>
                      </p:cNvGrpSpPr>
                      <p:nvPr/>
                    </p:nvGrpSpPr>
                    <p:grpSpPr bwMode="auto">
                      <a:xfrm>
                        <a:off x="4114" y="283"/>
                        <a:ext cx="823" cy="220"/>
                        <a:chOff x="240" y="720"/>
                        <a:chExt cx="3980" cy="1064"/>
                      </a:xfrm>
                    </p:grpSpPr>
                    <p:sp>
                      <p:nvSpPr>
                        <p:cNvPr id="3144" name="Freeform 72"/>
                        <p:cNvSpPr>
                          <a:spLocks/>
                        </p:cNvSpPr>
                        <p:nvPr/>
                      </p:nvSpPr>
                      <p:spPr bwMode="auto">
                        <a:xfrm>
                          <a:off x="23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45" name="Freeform 73"/>
                        <p:cNvSpPr>
                          <a:spLocks/>
                        </p:cNvSpPr>
                        <p:nvPr/>
                      </p:nvSpPr>
                      <p:spPr bwMode="auto">
                        <a:xfrm>
                          <a:off x="2207" y="720"/>
                          <a:ext cx="201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73" name="Group 74"/>
                      <p:cNvGrpSpPr>
                        <a:grpSpLocks/>
                      </p:cNvGrpSpPr>
                      <p:nvPr/>
                    </p:nvGrpSpPr>
                    <p:grpSpPr bwMode="auto">
                      <a:xfrm>
                        <a:off x="4937" y="283"/>
                        <a:ext cx="823" cy="220"/>
                        <a:chOff x="240" y="720"/>
                        <a:chExt cx="3980" cy="1064"/>
                      </a:xfrm>
                    </p:grpSpPr>
                    <p:sp>
                      <p:nvSpPr>
                        <p:cNvPr id="3147" name="Freeform 75"/>
                        <p:cNvSpPr>
                          <a:spLocks/>
                        </p:cNvSpPr>
                        <p:nvPr/>
                      </p:nvSpPr>
                      <p:spPr bwMode="auto">
                        <a:xfrm>
                          <a:off x="243"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48" name="Freeform 76"/>
                        <p:cNvSpPr>
                          <a:spLocks/>
                        </p:cNvSpPr>
                        <p:nvPr/>
                      </p:nvSpPr>
                      <p:spPr bwMode="auto">
                        <a:xfrm>
                          <a:off x="2213" y="720"/>
                          <a:ext cx="2007"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grpSp>
                  <p:nvGrpSpPr>
                    <p:cNvPr id="1054" name="Group 77"/>
                    <p:cNvGrpSpPr>
                      <a:grpSpLocks/>
                    </p:cNvGrpSpPr>
                    <p:nvPr/>
                  </p:nvGrpSpPr>
                  <p:grpSpPr bwMode="auto">
                    <a:xfrm>
                      <a:off x="3378" y="463"/>
                      <a:ext cx="418" cy="112"/>
                      <a:chOff x="240" y="720"/>
                      <a:chExt cx="3980" cy="1064"/>
                    </a:xfrm>
                  </p:grpSpPr>
                  <p:sp>
                    <p:nvSpPr>
                      <p:cNvPr id="3150" name="Freeform 78"/>
                      <p:cNvSpPr>
                        <a:spLocks/>
                      </p:cNvSpPr>
                      <p:nvPr/>
                    </p:nvSpPr>
                    <p:spPr bwMode="auto">
                      <a:xfrm>
                        <a:off x="240"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51" name="Freeform 79"/>
                      <p:cNvSpPr>
                        <a:spLocks/>
                      </p:cNvSpPr>
                      <p:nvPr/>
                    </p:nvSpPr>
                    <p:spPr bwMode="auto">
                      <a:xfrm>
                        <a:off x="2211"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55" name="Group 80"/>
                    <p:cNvGrpSpPr>
                      <a:grpSpLocks/>
                    </p:cNvGrpSpPr>
                    <p:nvPr/>
                  </p:nvGrpSpPr>
                  <p:grpSpPr bwMode="auto">
                    <a:xfrm>
                      <a:off x="3796" y="463"/>
                      <a:ext cx="419" cy="112"/>
                      <a:chOff x="240" y="720"/>
                      <a:chExt cx="3980" cy="1064"/>
                    </a:xfrm>
                  </p:grpSpPr>
                  <p:sp>
                    <p:nvSpPr>
                      <p:cNvPr id="3153" name="Freeform 81"/>
                      <p:cNvSpPr>
                        <a:spLocks/>
                      </p:cNvSpPr>
                      <p:nvPr/>
                    </p:nvSpPr>
                    <p:spPr bwMode="auto">
                      <a:xfrm>
                        <a:off x="240"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54" name="Freeform 82"/>
                      <p:cNvSpPr>
                        <a:spLocks/>
                      </p:cNvSpPr>
                      <p:nvPr/>
                    </p:nvSpPr>
                    <p:spPr bwMode="auto">
                      <a:xfrm>
                        <a:off x="2206" y="720"/>
                        <a:ext cx="2014"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56" name="Group 83"/>
                    <p:cNvGrpSpPr>
                      <a:grpSpLocks/>
                    </p:cNvGrpSpPr>
                    <p:nvPr/>
                  </p:nvGrpSpPr>
                  <p:grpSpPr bwMode="auto">
                    <a:xfrm>
                      <a:off x="4215" y="463"/>
                      <a:ext cx="418" cy="112"/>
                      <a:chOff x="1646" y="283"/>
                      <a:chExt cx="823" cy="220"/>
                    </a:xfrm>
                  </p:grpSpPr>
                  <p:sp>
                    <p:nvSpPr>
                      <p:cNvPr id="3156" name="Freeform 84"/>
                      <p:cNvSpPr>
                        <a:spLocks/>
                      </p:cNvSpPr>
                      <p:nvPr/>
                    </p:nvSpPr>
                    <p:spPr bwMode="auto">
                      <a:xfrm>
                        <a:off x="1646"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57" name="Freeform 85"/>
                      <p:cNvSpPr>
                        <a:spLocks/>
                      </p:cNvSpPr>
                      <p:nvPr/>
                    </p:nvSpPr>
                    <p:spPr bwMode="auto">
                      <a:xfrm>
                        <a:off x="2054" y="283"/>
                        <a:ext cx="415" cy="220"/>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nvGrpSpPr>
                    <p:cNvPr id="1057" name="Group 86"/>
                    <p:cNvGrpSpPr>
                      <a:grpSpLocks/>
                    </p:cNvGrpSpPr>
                    <p:nvPr/>
                  </p:nvGrpSpPr>
                  <p:grpSpPr bwMode="auto">
                    <a:xfrm>
                      <a:off x="4633" y="463"/>
                      <a:ext cx="418" cy="112"/>
                      <a:chOff x="240" y="720"/>
                      <a:chExt cx="3980" cy="1064"/>
                    </a:xfrm>
                  </p:grpSpPr>
                  <p:sp>
                    <p:nvSpPr>
                      <p:cNvPr id="3159" name="Freeform 87"/>
                      <p:cNvSpPr>
                        <a:spLocks/>
                      </p:cNvSpPr>
                      <p:nvPr/>
                    </p:nvSpPr>
                    <p:spPr bwMode="auto">
                      <a:xfrm>
                        <a:off x="240"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sp>
                    <p:nvSpPr>
                      <p:cNvPr id="3160" name="Freeform 88"/>
                      <p:cNvSpPr>
                        <a:spLocks/>
                      </p:cNvSpPr>
                      <p:nvPr/>
                    </p:nvSpPr>
                    <p:spPr bwMode="auto">
                      <a:xfrm>
                        <a:off x="2211" y="720"/>
                        <a:ext cx="2009" cy="1064"/>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sp>
                  <p:nvSpPr>
                    <p:cNvPr id="3161" name="Freeform 89"/>
                    <p:cNvSpPr>
                      <a:spLocks/>
                    </p:cNvSpPr>
                    <p:nvPr/>
                  </p:nvSpPr>
                  <p:spPr bwMode="auto">
                    <a:xfrm>
                      <a:off x="5051" y="463"/>
                      <a:ext cx="211" cy="112"/>
                    </a:xfrm>
                    <a:custGeom>
                      <a:avLst/>
                      <a:gdLst/>
                      <a:ahLst/>
                      <a:cxnLst>
                        <a:cxn ang="0">
                          <a:pos x="0" y="54"/>
                        </a:cxn>
                        <a:cxn ang="0">
                          <a:pos x="0" y="1064"/>
                        </a:cxn>
                        <a:cxn ang="0">
                          <a:pos x="236" y="1064"/>
                        </a:cxn>
                        <a:cxn ang="0">
                          <a:pos x="1772" y="1064"/>
                        </a:cxn>
                        <a:cxn ang="0">
                          <a:pos x="2012" y="1064"/>
                        </a:cxn>
                        <a:cxn ang="0">
                          <a:pos x="2012" y="54"/>
                        </a:cxn>
                        <a:cxn ang="0">
                          <a:pos x="0" y="54"/>
                        </a:cxn>
                      </a:cxnLst>
                      <a:rect l="0" t="0" r="r" b="b"/>
                      <a:pathLst>
                        <a:path w="2012" h="1064">
                          <a:moveTo>
                            <a:pt x="0" y="54"/>
                          </a:moveTo>
                          <a:lnTo>
                            <a:pt x="0" y="1064"/>
                          </a:lnTo>
                          <a:lnTo>
                            <a:pt x="236" y="1064"/>
                          </a:lnTo>
                          <a:cubicBezTo>
                            <a:pt x="234" y="8"/>
                            <a:pt x="1770" y="0"/>
                            <a:pt x="1772" y="1064"/>
                          </a:cubicBezTo>
                          <a:lnTo>
                            <a:pt x="2012" y="1064"/>
                          </a:lnTo>
                          <a:lnTo>
                            <a:pt x="2012" y="54"/>
                          </a:lnTo>
                          <a:lnTo>
                            <a:pt x="0" y="54"/>
                          </a:lnTo>
                          <a:close/>
                        </a:path>
                      </a:pathLst>
                    </a:custGeom>
                    <a:solidFill>
                      <a:schemeClr val="accent1"/>
                    </a:solidFill>
                    <a:ln w="9525">
                      <a:noFill/>
                      <a:round/>
                      <a:headEnd/>
                      <a:tailEnd/>
                    </a:ln>
                    <a:effectLst/>
                  </p:spPr>
                  <p:txBody>
                    <a:bodyPr wrap="none" anchor="ctr"/>
                    <a:lstStyle/>
                    <a:p>
                      <a:pPr>
                        <a:defRPr/>
                      </a:pPr>
                      <a:endParaRPr lang="en-US"/>
                    </a:p>
                  </p:txBody>
                </p:sp>
              </p:grpSp>
            </p:grpSp>
            <p:grpSp>
              <p:nvGrpSpPr>
                <p:cNvPr id="1044" name="Group 90"/>
                <p:cNvGrpSpPr>
                  <a:grpSpLocks/>
                </p:cNvGrpSpPr>
                <p:nvPr userDrawn="1"/>
              </p:nvGrpSpPr>
              <p:grpSpPr bwMode="auto">
                <a:xfrm>
                  <a:off x="8" y="32"/>
                  <a:ext cx="568" cy="608"/>
                  <a:chOff x="8" y="32"/>
                  <a:chExt cx="568" cy="608"/>
                </a:xfrm>
              </p:grpSpPr>
              <p:sp>
                <p:nvSpPr>
                  <p:cNvPr id="3163" name="Freeform 91"/>
                  <p:cNvSpPr>
                    <a:spLocks/>
                  </p:cNvSpPr>
                  <p:nvPr userDrawn="1"/>
                </p:nvSpPr>
                <p:spPr bwMode="auto">
                  <a:xfrm>
                    <a:off x="20" y="54"/>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bg2"/>
                  </a:solidFill>
                  <a:ln w="12700" cap="flat" cmpd="sng">
                    <a:noFill/>
                    <a:prstDash val="solid"/>
                    <a:round/>
                    <a:headEnd type="none" w="med" len="med"/>
                    <a:tailEnd type="none" w="med" len="med"/>
                  </a:ln>
                  <a:effectLst/>
                </p:spPr>
                <p:txBody>
                  <a:bodyPr wrap="none" anchor="ctr"/>
                  <a:lstStyle/>
                  <a:p>
                    <a:pPr>
                      <a:defRPr/>
                    </a:pPr>
                    <a:endParaRPr lang="en-US"/>
                  </a:p>
                </p:txBody>
              </p:sp>
              <p:sp>
                <p:nvSpPr>
                  <p:cNvPr id="3164" name="Freeform 92"/>
                  <p:cNvSpPr>
                    <a:spLocks/>
                  </p:cNvSpPr>
                  <p:nvPr userDrawn="1"/>
                </p:nvSpPr>
                <p:spPr bwMode="auto">
                  <a:xfrm>
                    <a:off x="8" y="32"/>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accent1"/>
                  </a:solidFill>
                  <a:ln w="12700" cap="flat" cmpd="sng">
                    <a:noFill/>
                    <a:prstDash val="solid"/>
                    <a:round/>
                    <a:headEnd type="none" w="med" len="med"/>
                    <a:tailEnd type="none" w="med" len="med"/>
                  </a:ln>
                  <a:effectLst/>
                </p:spPr>
                <p:txBody>
                  <a:bodyPr wrap="none" anchor="ctr"/>
                  <a:lstStyle/>
                  <a:p>
                    <a:pPr>
                      <a:defRPr/>
                    </a:pPr>
                    <a:endParaRPr lang="en-US"/>
                  </a:p>
                </p:txBody>
              </p:sp>
            </p:grpSp>
            <p:sp>
              <p:nvSpPr>
                <p:cNvPr id="3165" name="Freeform 93"/>
                <p:cNvSpPr>
                  <a:spLocks/>
                </p:cNvSpPr>
                <p:nvPr userDrawn="1"/>
              </p:nvSpPr>
              <p:spPr bwMode="auto">
                <a:xfrm flipH="1">
                  <a:off x="5176" y="54"/>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bg2"/>
                </a:solidFill>
                <a:ln w="12700" cap="flat" cmpd="sng">
                  <a:noFill/>
                  <a:prstDash val="solid"/>
                  <a:round/>
                  <a:headEnd type="none" w="med" len="med"/>
                  <a:tailEnd type="none" w="med" len="med"/>
                </a:ln>
                <a:effectLst/>
              </p:spPr>
              <p:txBody>
                <a:bodyPr wrap="none" anchor="ctr"/>
                <a:lstStyle/>
                <a:p>
                  <a:pPr>
                    <a:defRPr/>
                  </a:pPr>
                  <a:endParaRPr lang="en-US"/>
                </a:p>
              </p:txBody>
            </p:sp>
            <p:sp>
              <p:nvSpPr>
                <p:cNvPr id="3166" name="Freeform 94"/>
                <p:cNvSpPr>
                  <a:spLocks/>
                </p:cNvSpPr>
                <p:nvPr userDrawn="1"/>
              </p:nvSpPr>
              <p:spPr bwMode="auto">
                <a:xfrm flipH="1">
                  <a:off x="5164" y="32"/>
                  <a:ext cx="556" cy="586"/>
                </a:xfrm>
                <a:custGeom>
                  <a:avLst/>
                  <a:gdLst/>
                  <a:ahLst/>
                  <a:cxnLst>
                    <a:cxn ang="0">
                      <a:pos x="1183" y="0"/>
                    </a:cxn>
                    <a:cxn ang="0">
                      <a:pos x="278" y="1706"/>
                    </a:cxn>
                    <a:cxn ang="0">
                      <a:pos x="2006" y="913"/>
                    </a:cxn>
                    <a:cxn ang="0">
                      <a:pos x="735" y="1519"/>
                    </a:cxn>
                    <a:cxn ang="0">
                      <a:pos x="1661" y="1060"/>
                    </a:cxn>
                    <a:cxn ang="0">
                      <a:pos x="1060" y="1394"/>
                    </a:cxn>
                    <a:cxn ang="0">
                      <a:pos x="1489" y="1187"/>
                    </a:cxn>
                    <a:cxn ang="0">
                      <a:pos x="1255" y="1355"/>
                    </a:cxn>
                    <a:cxn ang="0">
                      <a:pos x="1430" y="1221"/>
                    </a:cxn>
                    <a:cxn ang="0">
                      <a:pos x="1144" y="1403"/>
                    </a:cxn>
                    <a:cxn ang="0">
                      <a:pos x="1611" y="1144"/>
                    </a:cxn>
                    <a:cxn ang="0">
                      <a:pos x="843" y="1503"/>
                    </a:cxn>
                    <a:cxn ang="0">
                      <a:pos x="1876" y="960"/>
                    </a:cxn>
                    <a:cxn ang="0">
                      <a:pos x="474" y="1620"/>
                    </a:cxn>
                    <a:cxn ang="0">
                      <a:pos x="1158" y="267"/>
                    </a:cxn>
                    <a:cxn ang="0">
                      <a:pos x="1183" y="0"/>
                    </a:cxn>
                  </a:cxnLst>
                  <a:rect l="0" t="0" r="r" b="b"/>
                  <a:pathLst>
                    <a:path w="2570" h="2766">
                      <a:moveTo>
                        <a:pt x="1183" y="0"/>
                      </a:moveTo>
                      <a:cubicBezTo>
                        <a:pt x="31" y="34"/>
                        <a:pt x="0" y="1232"/>
                        <a:pt x="278" y="1706"/>
                      </a:cubicBezTo>
                      <a:cubicBezTo>
                        <a:pt x="888" y="2766"/>
                        <a:pt x="2570" y="2078"/>
                        <a:pt x="2006" y="913"/>
                      </a:cubicBezTo>
                      <a:cubicBezTo>
                        <a:pt x="1480" y="86"/>
                        <a:pt x="309" y="751"/>
                        <a:pt x="735" y="1519"/>
                      </a:cubicBezTo>
                      <a:cubicBezTo>
                        <a:pt x="1085" y="2095"/>
                        <a:pt x="2037" y="1686"/>
                        <a:pt x="1661" y="1060"/>
                      </a:cubicBezTo>
                      <a:cubicBezTo>
                        <a:pt x="1411" y="668"/>
                        <a:pt x="776" y="977"/>
                        <a:pt x="1060" y="1394"/>
                      </a:cubicBezTo>
                      <a:cubicBezTo>
                        <a:pt x="1252" y="1653"/>
                        <a:pt x="1647" y="1455"/>
                        <a:pt x="1489" y="1187"/>
                      </a:cubicBezTo>
                      <a:cubicBezTo>
                        <a:pt x="1389" y="1046"/>
                        <a:pt x="1055" y="1113"/>
                        <a:pt x="1255" y="1355"/>
                      </a:cubicBezTo>
                      <a:cubicBezTo>
                        <a:pt x="1185" y="1378"/>
                        <a:pt x="1221" y="1037"/>
                        <a:pt x="1430" y="1221"/>
                      </a:cubicBezTo>
                      <a:cubicBezTo>
                        <a:pt x="1522" y="1329"/>
                        <a:pt x="1328" y="1570"/>
                        <a:pt x="1144" y="1403"/>
                      </a:cubicBezTo>
                      <a:cubicBezTo>
                        <a:pt x="869" y="1019"/>
                        <a:pt x="1486" y="835"/>
                        <a:pt x="1611" y="1144"/>
                      </a:cubicBezTo>
                      <a:cubicBezTo>
                        <a:pt x="1803" y="1494"/>
                        <a:pt x="1244" y="1970"/>
                        <a:pt x="843" y="1503"/>
                      </a:cubicBezTo>
                      <a:cubicBezTo>
                        <a:pt x="467" y="868"/>
                        <a:pt x="1441" y="259"/>
                        <a:pt x="1876" y="960"/>
                      </a:cubicBezTo>
                      <a:cubicBezTo>
                        <a:pt x="2288" y="1625"/>
                        <a:pt x="1142" y="2588"/>
                        <a:pt x="474" y="1620"/>
                      </a:cubicBezTo>
                      <a:cubicBezTo>
                        <a:pt x="341" y="1336"/>
                        <a:pt x="221" y="417"/>
                        <a:pt x="1158" y="267"/>
                      </a:cubicBezTo>
                      <a:lnTo>
                        <a:pt x="1183" y="0"/>
                      </a:lnTo>
                      <a:close/>
                    </a:path>
                  </a:pathLst>
                </a:custGeom>
                <a:solidFill>
                  <a:schemeClr val="accent1"/>
                </a:solidFill>
                <a:ln w="12700" cap="flat" cmpd="sng">
                  <a:noFill/>
                  <a:prstDash val="solid"/>
                  <a:round/>
                  <a:headEnd type="none" w="med" len="med"/>
                  <a:tailEnd type="none" w="med" len="med"/>
                </a:ln>
                <a:effectLst/>
              </p:spPr>
              <p:txBody>
                <a:bodyPr wrap="none" anchor="ctr"/>
                <a:lstStyle/>
                <a:p>
                  <a:pPr>
                    <a:defRPr/>
                  </a:pPr>
                  <a:endParaRPr lang="en-US"/>
                </a:p>
              </p:txBody>
            </p:sp>
            <p:sp>
              <p:nvSpPr>
                <p:cNvPr id="3167" name="Rectangle 95"/>
                <p:cNvSpPr>
                  <a:spLocks noChangeArrowheads="1"/>
                </p:cNvSpPr>
                <p:nvPr userDrawn="1"/>
              </p:nvSpPr>
              <p:spPr bwMode="auto">
                <a:xfrm>
                  <a:off x="248" y="32"/>
                  <a:ext cx="5232" cy="56"/>
                </a:xfrm>
                <a:prstGeom prst="rect">
                  <a:avLst/>
                </a:prstGeom>
                <a:solidFill>
                  <a:schemeClr val="accent1"/>
                </a:solidFill>
                <a:ln w="9525">
                  <a:noFill/>
                  <a:miter lim="800000"/>
                  <a:headEnd/>
                  <a:tailEnd/>
                </a:ln>
                <a:effectLst/>
              </p:spPr>
              <p:txBody>
                <a:bodyPr wrap="none" anchor="ctr"/>
                <a:lstStyle/>
                <a:p>
                  <a:pPr>
                    <a:defRPr/>
                  </a:pPr>
                  <a:endParaRPr lang="en-US"/>
                </a:p>
              </p:txBody>
            </p:sp>
          </p:grpSp>
        </p:grpSp>
        <p:sp>
          <p:nvSpPr>
            <p:cNvPr id="3168" name="Rectangle 96"/>
            <p:cNvSpPr>
              <a:spLocks noChangeArrowheads="1"/>
            </p:cNvSpPr>
            <p:nvPr userDrawn="1"/>
          </p:nvSpPr>
          <p:spPr bwMode="hidden">
            <a:xfrm>
              <a:off x="480" y="507"/>
              <a:ext cx="4786" cy="192"/>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defRPr/>
              </a:pPr>
              <a:endParaRPr lang="en-US"/>
            </a:p>
          </p:txBody>
        </p:sp>
      </p:grpSp>
      <p:sp>
        <p:nvSpPr>
          <p:cNvPr id="1027" name="Rectangle 97"/>
          <p:cNvSpPr>
            <a:spLocks noGrp="1" noChangeArrowheads="1"/>
          </p:cNvSpPr>
          <p:nvPr>
            <p:ph type="title"/>
          </p:nvPr>
        </p:nvSpPr>
        <p:spPr bwMode="auto">
          <a:xfrm>
            <a:off x="685800" y="838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98"/>
          <p:cNvSpPr>
            <a:spLocks noGrp="1" noChangeArrowheads="1"/>
          </p:cNvSpPr>
          <p:nvPr>
            <p:ph type="body" idx="1"/>
          </p:nvPr>
        </p:nvSpPr>
        <p:spPr bwMode="auto">
          <a:xfrm>
            <a:off x="685800" y="2133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71" name="Rectangle 99"/>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i="1">
                <a:solidFill>
                  <a:schemeClr val="tx2"/>
                </a:solidFill>
                <a:latin typeface="+mn-lt"/>
              </a:defRPr>
            </a:lvl1pPr>
          </a:lstStyle>
          <a:p>
            <a:pPr>
              <a:defRPr/>
            </a:pPr>
            <a:endParaRPr lang="en-US"/>
          </a:p>
        </p:txBody>
      </p:sp>
      <p:sp>
        <p:nvSpPr>
          <p:cNvPr id="3172" name="Rectangle 100"/>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i="1">
                <a:solidFill>
                  <a:schemeClr val="tx2"/>
                </a:solidFill>
                <a:latin typeface="+mn-lt"/>
              </a:defRPr>
            </a:lvl1pPr>
          </a:lstStyle>
          <a:p>
            <a:pPr>
              <a:defRPr/>
            </a:pPr>
            <a:endParaRPr lang="en-US"/>
          </a:p>
        </p:txBody>
      </p:sp>
      <p:sp>
        <p:nvSpPr>
          <p:cNvPr id="3173" name="Rectangle 101"/>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i="1">
                <a:solidFill>
                  <a:schemeClr val="tx2"/>
                </a:solidFill>
                <a:latin typeface="+mn-lt"/>
              </a:defRPr>
            </a:lvl1pPr>
          </a:lstStyle>
          <a:p>
            <a:pPr>
              <a:defRPr/>
            </a:pPr>
            <a:fld id="{AFCD7A96-0D10-47AB-93D3-475F76744244}"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SzPct val="90000"/>
        <a:buBlip>
          <a:blip r:embed="rId13"/>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90000"/>
        <a:buBlip>
          <a:blip r:embed="rId14"/>
        </a:buBlip>
        <a:defRPr sz="2800">
          <a:solidFill>
            <a:schemeClr val="tx1"/>
          </a:solidFill>
          <a:latin typeface="+mn-lt"/>
        </a:defRPr>
      </a:lvl2pPr>
      <a:lvl3pPr marL="1143000" indent="-228600" algn="l" rtl="0" eaLnBrk="0" fontAlgn="base" hangingPunct="0">
        <a:spcBef>
          <a:spcPct val="20000"/>
        </a:spcBef>
        <a:spcAft>
          <a:spcPct val="0"/>
        </a:spcAft>
        <a:buBlip>
          <a:blip r:embed="rId15"/>
        </a:buBlip>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0.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eachervision.com/tv/resources/PDF/GOOD_TV_3_6_pdf_s/62177_InRCd_30.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457200"/>
            <a:ext cx="7772400" cy="1143000"/>
          </a:xfrm>
        </p:spPr>
        <p:txBody>
          <a:bodyPr/>
          <a:lstStyle/>
          <a:p>
            <a:pPr eaLnBrk="1" hangingPunct="1"/>
            <a:r>
              <a:rPr lang="en-US" smtClean="0">
                <a:latin typeface="Comic Sans MS" pitchFamily="66" charset="0"/>
              </a:rPr>
              <a:t>In Conclusion</a:t>
            </a:r>
          </a:p>
        </p:txBody>
      </p:sp>
      <p:sp>
        <p:nvSpPr>
          <p:cNvPr id="3075" name="Rectangle 3"/>
          <p:cNvSpPr>
            <a:spLocks noGrp="1" noChangeArrowheads="1"/>
          </p:cNvSpPr>
          <p:nvPr>
            <p:ph type="subTitle" idx="1"/>
          </p:nvPr>
        </p:nvSpPr>
        <p:spPr/>
        <p:txBody>
          <a:bodyPr/>
          <a:lstStyle/>
          <a:p>
            <a:pPr eaLnBrk="1" hangingPunct="1"/>
            <a:r>
              <a:rPr lang="en-US" smtClean="0">
                <a:latin typeface="Comic Sans MS" pitchFamily="66" charset="0"/>
              </a:rPr>
              <a:t>Drawing Conclusions</a:t>
            </a:r>
          </a:p>
          <a:p>
            <a:pPr eaLnBrk="1" hangingPunct="1"/>
            <a:endParaRPr lang="en-US" smtClean="0">
              <a:latin typeface="Comic Sans MS" pitchFamily="66" charset="0"/>
            </a:endParaRPr>
          </a:p>
        </p:txBody>
      </p:sp>
    </p:spTree>
  </p:cSld>
  <p:clrMapOvr>
    <a:masterClrMapping/>
  </p:clrMapOvr>
  <p:transition>
    <p:zoom dir="in"/>
    <p:sndAc>
      <p:stSnd>
        <p:snd r:embed="rId2" name="allright..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latin typeface="Comic Sans MS" pitchFamily="66" charset="0"/>
              </a:rPr>
              <a:t>In Conclusion</a:t>
            </a:r>
          </a:p>
        </p:txBody>
      </p:sp>
      <p:sp>
        <p:nvSpPr>
          <p:cNvPr id="13315" name="Rectangle 3"/>
          <p:cNvSpPr>
            <a:spLocks noGrp="1" noChangeArrowheads="1"/>
          </p:cNvSpPr>
          <p:nvPr>
            <p:ph type="body" idx="1"/>
          </p:nvPr>
        </p:nvSpPr>
        <p:spPr/>
        <p:txBody>
          <a:bodyPr/>
          <a:lstStyle/>
          <a:p>
            <a:pPr eaLnBrk="1" hangingPunct="1"/>
            <a:r>
              <a:rPr lang="en-US" smtClean="0">
                <a:latin typeface="Comic Sans MS" pitchFamily="66" charset="0"/>
              </a:rPr>
              <a:t>I think Sarah must be at the dentist office for a checkup.</a:t>
            </a:r>
          </a:p>
        </p:txBody>
      </p:sp>
      <p:pic>
        <p:nvPicPr>
          <p:cNvPr id="13316" name="Picture 4" descr="C:\My Documents\My Pictures\people\dentist.gif"/>
          <p:cNvPicPr>
            <a:picLocks noChangeAspect="1" noChangeArrowheads="1"/>
          </p:cNvPicPr>
          <p:nvPr/>
        </p:nvPicPr>
        <p:blipFill>
          <a:blip r:embed="rId3" cstate="print"/>
          <a:srcRect/>
          <a:stretch>
            <a:fillRect/>
          </a:stretch>
        </p:blipFill>
        <p:spPr bwMode="auto">
          <a:xfrm>
            <a:off x="3124200" y="3657600"/>
            <a:ext cx="2203450" cy="2266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additive="base">
                                        <p:cTn id="7" dur="500" fill="hold"/>
                                        <p:tgtEl>
                                          <p:spTgt spid="13316"/>
                                        </p:tgtEl>
                                        <p:attrNameLst>
                                          <p:attrName>ppt_x</p:attrName>
                                        </p:attrNameLst>
                                      </p:cBhvr>
                                      <p:tavLst>
                                        <p:tav tm="0">
                                          <p:val>
                                            <p:strVal val="0-#ppt_w/2"/>
                                          </p:val>
                                        </p:tav>
                                        <p:tav tm="100000">
                                          <p:val>
                                            <p:strVal val="#ppt_x"/>
                                          </p:val>
                                        </p:tav>
                                      </p:tavLst>
                                    </p:anim>
                                    <p:anim calcmode="lin" valueType="num">
                                      <p:cBhvr additive="base">
                                        <p:cTn id="8"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3315">
                                            <p:txEl>
                                              <p:pRg st="0" end="0"/>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didntlikei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latin typeface="Comic Sans MS" pitchFamily="66" charset="0"/>
              </a:rPr>
              <a:t>Read this paragraph.</a:t>
            </a:r>
          </a:p>
        </p:txBody>
      </p:sp>
      <p:sp>
        <p:nvSpPr>
          <p:cNvPr id="15363" name="Rectangle 3"/>
          <p:cNvSpPr>
            <a:spLocks noGrp="1" noChangeArrowheads="1"/>
          </p:cNvSpPr>
          <p:nvPr>
            <p:ph type="body" idx="1"/>
          </p:nvPr>
        </p:nvSpPr>
        <p:spPr>
          <a:xfrm>
            <a:off x="685800" y="1752600"/>
            <a:ext cx="7772400" cy="4114800"/>
          </a:xfrm>
        </p:spPr>
        <p:txBody>
          <a:bodyPr/>
          <a:lstStyle/>
          <a:p>
            <a:pPr eaLnBrk="1" hangingPunct="1">
              <a:lnSpc>
                <a:spcPct val="90000"/>
              </a:lnSpc>
              <a:buFontTx/>
              <a:buNone/>
            </a:pPr>
            <a:r>
              <a:rPr lang="en-US" sz="2800" smtClean="0">
                <a:solidFill>
                  <a:srgbClr val="000000"/>
                </a:solidFill>
                <a:latin typeface="Arial" charset="0"/>
                <a:cs typeface="Arial" charset="0"/>
              </a:rPr>
              <a:t>     One day pa said that as soon as he had finished planting the crops, they would all go to town. Laura, Mary, and Carrie could go too. They were old enough now. </a:t>
            </a:r>
          </a:p>
          <a:p>
            <a:pPr eaLnBrk="1" hangingPunct="1">
              <a:lnSpc>
                <a:spcPct val="90000"/>
              </a:lnSpc>
              <a:buFontTx/>
              <a:buNone/>
            </a:pPr>
            <a:r>
              <a:rPr lang="en-US" sz="2800" smtClean="0">
                <a:solidFill>
                  <a:srgbClr val="000000"/>
                </a:solidFill>
                <a:latin typeface="Arial" charset="0"/>
                <a:cs typeface="Arial" charset="0"/>
              </a:rPr>
              <a:t>     Laura and Mary were very excited.  The next day they tried to play going to town.They could not do it very well because they were not sure what a town was like. They had never even seen a store.</a:t>
            </a:r>
          </a:p>
          <a:p>
            <a:pPr eaLnBrk="1" hangingPunct="1">
              <a:lnSpc>
                <a:spcPct val="90000"/>
              </a:lnSpc>
              <a:buFontTx/>
              <a:buNone/>
            </a:pPr>
            <a:endParaRPr lang="en-US" sz="2800" smtClean="0">
              <a:solidFill>
                <a:srgbClr val="000000"/>
              </a:solidFill>
              <a:latin typeface="Arial" charset="0"/>
              <a:cs typeface="Arial" charset="0"/>
            </a:endParaRPr>
          </a:p>
          <a:p>
            <a:pPr eaLnBrk="1" hangingPunct="1">
              <a:lnSpc>
                <a:spcPct val="90000"/>
              </a:lnSpc>
              <a:buFontTx/>
              <a:buNone/>
            </a:pPr>
            <a:r>
              <a:rPr lang="en-US" sz="2400" smtClean="0">
                <a:solidFill>
                  <a:srgbClr val="000000"/>
                </a:solidFill>
                <a:latin typeface="Comic Sans MS" pitchFamily="66" charset="0"/>
                <a:cs typeface="Arial" charset="0"/>
              </a:rPr>
              <a:t>Why are Laura and Mary so excited?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0-#ppt_w/2"/>
                                          </p:val>
                                        </p:tav>
                                        <p:tav tm="100000">
                                          <p:val>
                                            <p:strVal val="#ppt_x"/>
                                          </p:val>
                                        </p:tav>
                                      </p:tavLst>
                                    </p:anim>
                                    <p:anim calcmode="lin" valueType="num">
                                      <p:cBhvr additive="base">
                                        <p:cTn id="8" dur="500" fill="hold"/>
                                        <p:tgtEl>
                                          <p:spTgt spid="153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5363">
                                            <p:txEl>
                                              <p:pRg st="0" end="0"/>
                                            </p:txEl>
                                          </p:spTgt>
                                        </p:tgtEl>
                                        <p:attrNameLst>
                                          <p:attrName>style.visibility</p:attrName>
                                        </p:attrNameLst>
                                      </p:cBhvr>
                                      <p:to>
                                        <p:strVal val="visible"/>
                                      </p:to>
                                    </p:set>
                                    <p:animEffect transition="in" filter="box(in)">
                                      <p:cBhvr>
                                        <p:cTn id="13" dur="500"/>
                                        <p:tgtEl>
                                          <p:spTgt spid="1536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5363">
                                            <p:txEl>
                                              <p:pRg st="1" end="1"/>
                                            </p:txEl>
                                          </p:spTgt>
                                        </p:tgtEl>
                                        <p:attrNameLst>
                                          <p:attrName>style.visibility</p:attrName>
                                        </p:attrNameLst>
                                      </p:cBhvr>
                                      <p:to>
                                        <p:strVal val="visible"/>
                                      </p:to>
                                    </p:set>
                                    <p:animEffect transition="in" filter="box(in)">
                                      <p:cBhvr>
                                        <p:cTn id="18" dur="500"/>
                                        <p:tgtEl>
                                          <p:spTgt spid="1536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5363">
                                            <p:txEl>
                                              <p:pRg st="3" end="3"/>
                                            </p:txEl>
                                          </p:spTgt>
                                        </p:tgtEl>
                                        <p:attrNameLst>
                                          <p:attrName>style.visibility</p:attrName>
                                        </p:attrNameLst>
                                      </p:cBhvr>
                                      <p:to>
                                        <p:strVal val="visible"/>
                                      </p:to>
                                    </p:set>
                                    <p:animEffect transition="in" filter="box(in)">
                                      <p:cBhvr>
                                        <p:cTn id="23" dur="5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1752600"/>
            <a:ext cx="7772400" cy="1143000"/>
          </a:xfrm>
        </p:spPr>
        <p:txBody>
          <a:bodyPr/>
          <a:lstStyle/>
          <a:p>
            <a:pPr algn="l" eaLnBrk="1" hangingPunct="1"/>
            <a:r>
              <a:rPr lang="en-US" sz="4000" smtClean="0">
                <a:solidFill>
                  <a:srgbClr val="000000"/>
                </a:solidFill>
                <a:latin typeface="Comic Sans MS" pitchFamily="66" charset="0"/>
                <a:cs typeface="Arial" charset="0"/>
              </a:rPr>
              <a:t/>
            </a:r>
            <a:br>
              <a:rPr lang="en-US" sz="4000" smtClean="0">
                <a:solidFill>
                  <a:srgbClr val="000000"/>
                </a:solidFill>
                <a:latin typeface="Comic Sans MS" pitchFamily="66" charset="0"/>
                <a:cs typeface="Arial" charset="0"/>
              </a:rPr>
            </a:br>
            <a:r>
              <a:rPr lang="en-US" sz="3200" smtClean="0">
                <a:solidFill>
                  <a:srgbClr val="000000"/>
                </a:solidFill>
                <a:latin typeface="Comic Sans MS" pitchFamily="66" charset="0"/>
                <a:cs typeface="Arial" charset="0"/>
              </a:rPr>
              <a:t/>
            </a:r>
            <a:br>
              <a:rPr lang="en-US" sz="3200" smtClean="0">
                <a:solidFill>
                  <a:srgbClr val="000000"/>
                </a:solidFill>
                <a:latin typeface="Comic Sans MS" pitchFamily="66" charset="0"/>
                <a:cs typeface="Arial" charset="0"/>
              </a:rPr>
            </a:br>
            <a:r>
              <a:rPr lang="en-US" sz="3200" smtClean="0">
                <a:solidFill>
                  <a:srgbClr val="000000"/>
                </a:solidFill>
                <a:latin typeface="Comic Sans MS" pitchFamily="66" charset="0"/>
                <a:cs typeface="Arial" charset="0"/>
              </a:rPr>
              <a:t/>
            </a:r>
            <a:br>
              <a:rPr lang="en-US" sz="3200" smtClean="0">
                <a:solidFill>
                  <a:srgbClr val="000000"/>
                </a:solidFill>
                <a:latin typeface="Comic Sans MS" pitchFamily="66" charset="0"/>
                <a:cs typeface="Arial" charset="0"/>
              </a:rPr>
            </a:br>
            <a:r>
              <a:rPr lang="en-US" sz="2000" smtClean="0">
                <a:solidFill>
                  <a:srgbClr val="000000"/>
                </a:solidFill>
                <a:latin typeface="Comic Sans MS" pitchFamily="66" charset="0"/>
                <a:cs typeface="Arial" charset="0"/>
              </a:rPr>
              <a:t/>
            </a:r>
            <a:br>
              <a:rPr lang="en-US" sz="2000" smtClean="0">
                <a:solidFill>
                  <a:srgbClr val="000000"/>
                </a:solidFill>
                <a:latin typeface="Comic Sans MS" pitchFamily="66" charset="0"/>
                <a:cs typeface="Arial" charset="0"/>
              </a:rPr>
            </a:br>
            <a:r>
              <a:rPr lang="en-US" sz="2000" smtClean="0">
                <a:solidFill>
                  <a:srgbClr val="000000"/>
                </a:solidFill>
                <a:latin typeface="Comic Sans MS" pitchFamily="66" charset="0"/>
                <a:cs typeface="Arial" charset="0"/>
              </a:rPr>
              <a:t/>
            </a:r>
            <a:br>
              <a:rPr lang="en-US" sz="2000" smtClean="0">
                <a:solidFill>
                  <a:srgbClr val="000000"/>
                </a:solidFill>
                <a:latin typeface="Comic Sans MS" pitchFamily="66" charset="0"/>
                <a:cs typeface="Arial" charset="0"/>
              </a:rPr>
            </a:br>
            <a:r>
              <a:rPr lang="en-US" sz="2000" smtClean="0">
                <a:solidFill>
                  <a:srgbClr val="000000"/>
                </a:solidFill>
                <a:latin typeface="Comic Sans MS" pitchFamily="66" charset="0"/>
                <a:cs typeface="Arial" charset="0"/>
              </a:rPr>
              <a:t>     </a:t>
            </a:r>
            <a:br>
              <a:rPr lang="en-US" sz="2000" smtClean="0">
                <a:solidFill>
                  <a:srgbClr val="000000"/>
                </a:solidFill>
                <a:latin typeface="Comic Sans MS" pitchFamily="66" charset="0"/>
                <a:cs typeface="Arial" charset="0"/>
              </a:rPr>
            </a:br>
            <a:endParaRPr lang="en-US" sz="2000" smtClean="0">
              <a:solidFill>
                <a:srgbClr val="000000"/>
              </a:solidFill>
              <a:latin typeface="Comic Sans MS" pitchFamily="66" charset="0"/>
              <a:cs typeface="Arial" charset="0"/>
            </a:endParaRPr>
          </a:p>
        </p:txBody>
      </p:sp>
      <p:sp>
        <p:nvSpPr>
          <p:cNvPr id="20483" name="Rectangle 3"/>
          <p:cNvSpPr>
            <a:spLocks noGrp="1" noChangeArrowheads="1"/>
          </p:cNvSpPr>
          <p:nvPr>
            <p:ph type="body" idx="1"/>
          </p:nvPr>
        </p:nvSpPr>
        <p:spPr>
          <a:xfrm>
            <a:off x="0" y="2209800"/>
            <a:ext cx="7772400" cy="533400"/>
          </a:xfrm>
        </p:spPr>
        <p:txBody>
          <a:bodyPr/>
          <a:lstStyle/>
          <a:p>
            <a:pPr eaLnBrk="1" hangingPunct="1">
              <a:lnSpc>
                <a:spcPct val="90000"/>
              </a:lnSpc>
              <a:buFontTx/>
              <a:buNone/>
            </a:pPr>
            <a:r>
              <a:rPr lang="en-US" smtClean="0">
                <a:latin typeface="Comic Sans MS" pitchFamily="66" charset="0"/>
              </a:rPr>
              <a:t> </a:t>
            </a:r>
          </a:p>
        </p:txBody>
      </p:sp>
      <p:sp>
        <p:nvSpPr>
          <p:cNvPr id="14340" name="Text Box 4"/>
          <p:cNvSpPr txBox="1">
            <a:spLocks noChangeArrowheads="1"/>
          </p:cNvSpPr>
          <p:nvPr/>
        </p:nvSpPr>
        <p:spPr bwMode="ltGray">
          <a:xfrm>
            <a:off x="1295400" y="1143000"/>
            <a:ext cx="7010400" cy="4111625"/>
          </a:xfrm>
          <a:prstGeom prst="rect">
            <a:avLst/>
          </a:prstGeom>
          <a:noFill/>
          <a:ln w="9525">
            <a:noFill/>
            <a:miter lim="800000"/>
            <a:headEnd/>
            <a:tailEnd/>
          </a:ln>
        </p:spPr>
        <p:txBody>
          <a:bodyPr>
            <a:spAutoFit/>
          </a:bodyPr>
          <a:lstStyle/>
          <a:p>
            <a:pPr algn="l"/>
            <a:r>
              <a:rPr lang="en-US" sz="4400">
                <a:solidFill>
                  <a:schemeClr val="tx2"/>
                </a:solidFill>
              </a:rPr>
              <a:t>What do I already know?</a:t>
            </a:r>
          </a:p>
          <a:p>
            <a:pPr algn="l"/>
            <a:endParaRPr lang="en-US" sz="4400">
              <a:solidFill>
                <a:schemeClr val="tx2"/>
              </a:solidFill>
            </a:endParaRPr>
          </a:p>
          <a:p>
            <a:pPr algn="l"/>
            <a:r>
              <a:rPr lang="en-US" sz="4400">
                <a:solidFill>
                  <a:schemeClr val="tx2"/>
                </a:solidFill>
              </a:rPr>
              <a:t>What did I learn from the story?</a:t>
            </a:r>
          </a:p>
          <a:p>
            <a:pPr algn="l"/>
            <a:endParaRPr lang="en-US" sz="4400">
              <a:solidFill>
                <a:schemeClr val="tx2"/>
              </a:solidFill>
            </a:endParaRPr>
          </a:p>
          <a:p>
            <a:pPr algn="l"/>
            <a:endParaRPr lang="en-US" sz="4400">
              <a:solidFill>
                <a:schemeClr val="tx2"/>
              </a:solidFill>
            </a:endParaRPr>
          </a:p>
        </p:txBody>
      </p:sp>
      <p:sp>
        <p:nvSpPr>
          <p:cNvPr id="14341" name="Text Box 5"/>
          <p:cNvSpPr txBox="1">
            <a:spLocks noChangeArrowheads="1"/>
          </p:cNvSpPr>
          <p:nvPr/>
        </p:nvSpPr>
        <p:spPr bwMode="ltGray">
          <a:xfrm>
            <a:off x="3813175" y="2590800"/>
            <a:ext cx="274638" cy="457200"/>
          </a:xfrm>
          <a:prstGeom prst="rect">
            <a:avLst/>
          </a:prstGeom>
          <a:noFill/>
          <a:ln w="9525">
            <a:noFill/>
            <a:miter lim="800000"/>
            <a:headEnd/>
            <a:tailEnd/>
          </a:ln>
        </p:spPr>
        <p:txBody>
          <a:bodyPr wrap="none">
            <a:spAutoFit/>
          </a:bodyPr>
          <a:lstStyle/>
          <a:p>
            <a:pPr marL="457200" indent="-457200"/>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box(in)">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box(in)">
                                      <p:cBhvr>
                                        <p:cTn id="12" dur="500"/>
                                        <p:tgtEl>
                                          <p:spTgt spid="2048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letsse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38" name="Rectangle 154"/>
          <p:cNvSpPr>
            <a:spLocks noGrp="1" noChangeArrowheads="1"/>
          </p:cNvSpPr>
          <p:nvPr>
            <p:ph type="title"/>
          </p:nvPr>
        </p:nvSpPr>
        <p:spPr>
          <a:xfrm>
            <a:off x="685800" y="1524000"/>
            <a:ext cx="7772400" cy="1143000"/>
          </a:xfrm>
        </p:spPr>
        <p:txBody>
          <a:bodyPr/>
          <a:lstStyle/>
          <a:p>
            <a:pPr eaLnBrk="1" hangingPunct="1"/>
            <a:r>
              <a:rPr lang="en-US" smtClean="0">
                <a:latin typeface="Comic Sans MS" pitchFamily="66" charset="0"/>
              </a:rPr>
              <a:t>Using what you know and what you learn in the story, you can draw conclusions about the story.</a:t>
            </a:r>
          </a:p>
        </p:txBody>
      </p:sp>
      <p:pic>
        <p:nvPicPr>
          <p:cNvPr id="16540" name="Picture 156" descr="C:\My Documents\My Pictures\classroom\bigbook.gif"/>
          <p:cNvPicPr>
            <a:picLocks noChangeAspect="1" noChangeArrowheads="1"/>
          </p:cNvPicPr>
          <p:nvPr/>
        </p:nvPicPr>
        <p:blipFill>
          <a:blip r:embed="rId3" cstate="print"/>
          <a:srcRect/>
          <a:stretch>
            <a:fillRect/>
          </a:stretch>
        </p:blipFill>
        <p:spPr bwMode="auto">
          <a:xfrm>
            <a:off x="2971800" y="3352800"/>
            <a:ext cx="3124200" cy="2847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538"/>
                                        </p:tgtEl>
                                        <p:attrNameLst>
                                          <p:attrName>style.visibility</p:attrName>
                                        </p:attrNameLst>
                                      </p:cBhvr>
                                      <p:to>
                                        <p:strVal val="visible"/>
                                      </p:to>
                                    </p:set>
                                    <p:animEffect transition="in" filter="box(in)">
                                      <p:cBhvr>
                                        <p:cTn id="7" dur="500"/>
                                        <p:tgtEl>
                                          <p:spTgt spid="1653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6540"/>
                                        </p:tgtEl>
                                        <p:attrNameLst>
                                          <p:attrName>style.visibility</p:attrName>
                                        </p:attrNameLst>
                                      </p:cBhvr>
                                      <p:to>
                                        <p:strVal val="visible"/>
                                      </p:to>
                                    </p:set>
                                    <p:animEffect transition="in" filter="box(in)">
                                      <p:cBhvr>
                                        <p:cTn id="12" dur="500"/>
                                        <p:tgtEl>
                                          <p:spTgt spid="16540"/>
                                        </p:tgtEl>
                                      </p:cBhvr>
                                    </p:animEffect>
                                  </p:childTnLst>
                                  <p:subTnLst>
                                    <p:audio>
                                      <p:cMediaNode>
                                        <p:cTn display="0" masterRel="sameClick">
                                          <p:stCondLst>
                                            <p:cond evt="begin" delay="0">
                                              <p:tn val="10"/>
                                            </p:cond>
                                          </p:stCondLst>
                                          <p:endCondLst>
                                            <p:cond evt="onStopAudio" delay="0">
                                              <p:tgtEl>
                                                <p:sldTgt/>
                                              </p:tgtEl>
                                            </p:cond>
                                          </p:endCondLst>
                                        </p:cTn>
                                        <p:tgtEl>
                                          <p:sndTgt r:embed="rId2" name="canbetaugh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3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Resources</a:t>
            </a:r>
          </a:p>
        </p:txBody>
      </p:sp>
      <p:sp>
        <p:nvSpPr>
          <p:cNvPr id="16387" name="Rectangle 3"/>
          <p:cNvSpPr>
            <a:spLocks noGrp="1" noChangeArrowheads="1"/>
          </p:cNvSpPr>
          <p:nvPr>
            <p:ph type="body" idx="1"/>
          </p:nvPr>
        </p:nvSpPr>
        <p:spPr/>
        <p:txBody>
          <a:bodyPr/>
          <a:lstStyle/>
          <a:p>
            <a:pPr eaLnBrk="1" hangingPunct="1"/>
            <a:r>
              <a:rPr lang="en-US" smtClean="0">
                <a:cs typeface="Times New Roman" pitchFamily="18" charset="0"/>
                <a:hlinkClick r:id="rId2"/>
              </a:rPr>
              <a:t>http://www.teachervision.com/tv/resources/PDF/GOOD_TV_3_6_pdf_s/62177_InRCd_30.pdf</a:t>
            </a:r>
            <a:endParaRPr lang="en-US" smtClean="0">
              <a:cs typeface="Times New Roman" pitchFamily="18" charset="0"/>
            </a:endParaRPr>
          </a:p>
          <a:p>
            <a:pPr eaLnBrk="1" hangingPunct="1"/>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2971800"/>
            <a:ext cx="7772400" cy="2057400"/>
          </a:xfrm>
        </p:spPr>
        <p:txBody>
          <a:bodyPr/>
          <a:lstStyle/>
          <a:p>
            <a:pPr eaLnBrk="1" hangingPunct="1"/>
            <a:r>
              <a:rPr lang="en-US" sz="4000" smtClean="0">
                <a:latin typeface="Comic Sans MS" pitchFamily="66" charset="0"/>
              </a:rPr>
              <a:t>A conclusion is a sensible decision you reach based on details or facts in a story or article. </a:t>
            </a:r>
            <a:br>
              <a:rPr lang="en-US" sz="4000" smtClean="0">
                <a:latin typeface="Comic Sans MS" pitchFamily="66" charset="0"/>
              </a:rPr>
            </a:br>
            <a:r>
              <a:rPr lang="en-US" sz="4000" smtClean="0">
                <a:latin typeface="Comic Sans MS" pitchFamily="66" charset="0"/>
              </a:rPr>
              <a:t/>
            </a:r>
            <a:br>
              <a:rPr lang="en-US" sz="4000" smtClean="0">
                <a:latin typeface="Comic Sans MS" pitchFamily="66" charset="0"/>
              </a:rPr>
            </a:br>
            <a:r>
              <a:rPr lang="en-US" sz="4000" smtClean="0">
                <a:latin typeface="Comic Sans MS" pitchFamily="66" charset="0"/>
              </a:rPr>
              <a:t>  </a:t>
            </a:r>
          </a:p>
        </p:txBody>
      </p:sp>
      <p:pic>
        <p:nvPicPr>
          <p:cNvPr id="4099" name="Picture 4" descr="C:\My Documents\My Pictures\classroom\bookopen8.gif"/>
          <p:cNvPicPr>
            <a:picLocks noChangeAspect="1" noChangeArrowheads="1"/>
          </p:cNvPicPr>
          <p:nvPr/>
        </p:nvPicPr>
        <p:blipFill>
          <a:blip r:embed="rId3" cstate="print"/>
          <a:srcRect/>
          <a:stretch>
            <a:fillRect/>
          </a:stretch>
        </p:blipFill>
        <p:spPr bwMode="auto">
          <a:xfrm>
            <a:off x="3505200" y="5181600"/>
            <a:ext cx="2343150"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subTnLst>
                                    <p:audio>
                                      <p:cMediaNode>
                                        <p:cTn display="0" masterRel="sameClick">
                                          <p:stCondLst>
                                            <p:cond evt="begin" delay="0">
                                              <p:tn val="5"/>
                                            </p:cond>
                                          </p:stCondLst>
                                          <p:endCondLst>
                                            <p:cond evt="onStopAudio" delay="0">
                                              <p:tgtEl>
                                                <p:sldTgt/>
                                              </p:tgtEl>
                                            </p:cond>
                                          </p:endCondLst>
                                        </p:cTn>
                                        <p:tgtEl>
                                          <p:sndTgt r:embed="rId2" name="cosmic-importanc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eaLnBrk="1" hangingPunct="1"/>
            <a:r>
              <a:rPr lang="en-US" smtClean="0">
                <a:latin typeface="Comic Sans MS" pitchFamily="66" charset="0"/>
              </a:rPr>
              <a:t>When you draw a conclusion, you use what you already know</a:t>
            </a:r>
            <a:r>
              <a:rPr lang="en-US" smtClean="0"/>
              <a:t>.</a:t>
            </a:r>
            <a:br>
              <a:rPr lang="en-US" smtClean="0"/>
            </a:br>
            <a:endParaRPr lang="en-US" smtClean="0"/>
          </a:p>
        </p:txBody>
      </p:sp>
      <p:sp>
        <p:nvSpPr>
          <p:cNvPr id="5123" name="Rectangle 3"/>
          <p:cNvSpPr>
            <a:spLocks noGrp="1" noChangeArrowheads="1"/>
          </p:cNvSpPr>
          <p:nvPr>
            <p:ph type="subTitle" idx="1"/>
          </p:nvPr>
        </p:nvSpPr>
        <p:spPr>
          <a:xfrm>
            <a:off x="1219200" y="4114800"/>
            <a:ext cx="6934200" cy="2438400"/>
          </a:xfrm>
        </p:spPr>
        <p:txBody>
          <a:bodyPr/>
          <a:lstStyle/>
          <a:p>
            <a:pPr eaLnBrk="1" hangingPunct="1"/>
            <a:endParaRPr lang="en-US" smtClean="0"/>
          </a:p>
        </p:txBody>
      </p:sp>
      <p:pic>
        <p:nvPicPr>
          <p:cNvPr id="6148" name="Picture 4" descr="C:\My Documents\My Pictures\classroom\reading.gif"/>
          <p:cNvPicPr>
            <a:picLocks noChangeAspect="1" noChangeArrowheads="1"/>
          </p:cNvPicPr>
          <p:nvPr/>
        </p:nvPicPr>
        <p:blipFill>
          <a:blip r:embed="rId3" cstate="print"/>
          <a:srcRect/>
          <a:stretch>
            <a:fillRect/>
          </a:stretch>
        </p:blipFill>
        <p:spPr bwMode="auto">
          <a:xfrm>
            <a:off x="3276600" y="4267200"/>
            <a:ext cx="2514600" cy="1920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0-#ppt_w/2"/>
                                          </p:val>
                                        </p:tav>
                                        <p:tav tm="100000">
                                          <p:val>
                                            <p:strVal val="#ppt_x"/>
                                          </p:val>
                                        </p:tav>
                                      </p:tavLst>
                                    </p:anim>
                                    <p:anim calcmode="lin" valueType="num">
                                      <p:cBhvr additive="base">
                                        <p:cTn id="14" dur="500" fill="hold"/>
                                        <p:tgtEl>
                                          <p:spTgt spid="61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knowitall.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2362200"/>
            <a:ext cx="7848600" cy="1143000"/>
          </a:xfrm>
        </p:spPr>
        <p:txBody>
          <a:bodyPr/>
          <a:lstStyle/>
          <a:p>
            <a:pPr algn="l" eaLnBrk="1" hangingPunct="1"/>
            <a:r>
              <a:rPr lang="en-US" smtClean="0">
                <a:latin typeface="Comic Sans MS" pitchFamily="66" charset="0"/>
              </a:rPr>
              <a:t>Reading comprehension is the ability to read a story, understand story details, make connections among story details,</a:t>
            </a:r>
            <a:br>
              <a:rPr lang="en-US" smtClean="0">
                <a:latin typeface="Comic Sans MS" pitchFamily="66" charset="0"/>
              </a:rPr>
            </a:br>
            <a:r>
              <a:rPr lang="en-US" smtClean="0">
                <a:latin typeface="Comic Sans MS" pitchFamily="66" charset="0"/>
              </a:rPr>
              <a:t> and draw conclusions</a:t>
            </a:r>
            <a:r>
              <a:rPr lang="en-US" smtClean="0"/>
              <a:t>. </a:t>
            </a:r>
          </a:p>
        </p:txBody>
      </p:sp>
      <p:sp>
        <p:nvSpPr>
          <p:cNvPr id="6147" name="Rectangle 3"/>
          <p:cNvSpPr>
            <a:spLocks noGrp="1" noChangeArrowheads="1"/>
          </p:cNvSpPr>
          <p:nvPr>
            <p:ph type="body" idx="1"/>
          </p:nvPr>
        </p:nvSpPr>
        <p:spPr>
          <a:xfrm>
            <a:off x="990600" y="4876800"/>
            <a:ext cx="7772400" cy="1143000"/>
          </a:xfrm>
        </p:spPr>
        <p:txBody>
          <a:bodyPr/>
          <a:lstStyle/>
          <a:p>
            <a:pPr lvl="4" eaLnBrk="1" hangingPunct="1"/>
            <a:r>
              <a:rPr lang="en-US" smtClean="0"/>
              <a:t> </a:t>
            </a:r>
          </a:p>
        </p:txBody>
      </p:sp>
      <p:pic>
        <p:nvPicPr>
          <p:cNvPr id="7172" name="Picture 4" descr="C:\My Documents\My Pictures\classroom\nerd2.gif"/>
          <p:cNvPicPr>
            <a:picLocks noChangeAspect="1" noChangeArrowheads="1"/>
          </p:cNvPicPr>
          <p:nvPr/>
        </p:nvPicPr>
        <p:blipFill>
          <a:blip r:embed="rId3" cstate="print"/>
          <a:srcRect/>
          <a:stretch>
            <a:fillRect/>
          </a:stretch>
        </p:blipFill>
        <p:spPr bwMode="auto">
          <a:xfrm>
            <a:off x="7105650" y="3200400"/>
            <a:ext cx="2038350" cy="3276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in)">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7172"/>
                                        </p:tgtEl>
                                        <p:attrNameLst>
                                          <p:attrName>style.visibility</p:attrName>
                                        </p:attrNameLst>
                                      </p:cBhvr>
                                      <p:to>
                                        <p:strVal val="visible"/>
                                      </p:to>
                                    </p:set>
                                  </p:childTnLst>
                                  <p:subTnLst>
                                    <p:audio>
                                      <p:cMediaNode>
                                        <p:cTn display="0" masterRel="sameClick">
                                          <p:stCondLst>
                                            <p:cond evt="begin" delay="0">
                                              <p:tn val="10"/>
                                            </p:cond>
                                          </p:stCondLst>
                                          <p:endCondLst>
                                            <p:cond evt="onStopAudio" delay="0">
                                              <p:tgtEl>
                                                <p:sldTgt/>
                                              </p:tgtEl>
                                            </p:cond>
                                          </p:endCondLst>
                                        </p:cTn>
                                        <p:tgtEl>
                                          <p:sndTgt r:embed="rId2" name="allisa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latin typeface="Comic Sans MS" pitchFamily="66" charset="0"/>
              </a:rPr>
              <a:t>Drawing a Conclusion</a:t>
            </a:r>
          </a:p>
        </p:txBody>
      </p:sp>
      <p:sp>
        <p:nvSpPr>
          <p:cNvPr id="8195" name="Rectangle 3"/>
          <p:cNvSpPr>
            <a:spLocks noGrp="1" noChangeArrowheads="1"/>
          </p:cNvSpPr>
          <p:nvPr>
            <p:ph type="body" idx="1"/>
          </p:nvPr>
        </p:nvSpPr>
        <p:spPr/>
        <p:txBody>
          <a:bodyPr/>
          <a:lstStyle/>
          <a:p>
            <a:pPr eaLnBrk="1" hangingPunct="1"/>
            <a:r>
              <a:rPr lang="en-US" smtClean="0">
                <a:latin typeface="Comic Sans MS" pitchFamily="66" charset="0"/>
              </a:rPr>
              <a:t>The smell of peanuts and cotton candy filled the air. I heard clapping. I even heard loud bellows that sounded like elephants. I knew a circus was going on.</a:t>
            </a:r>
          </a:p>
        </p:txBody>
      </p:sp>
      <p:pic>
        <p:nvPicPr>
          <p:cNvPr id="8196" name="Picture 4" descr="C:\My Documents\My Pictures\food\popcorn.gif"/>
          <p:cNvPicPr>
            <a:picLocks noChangeAspect="1" noChangeArrowheads="1"/>
          </p:cNvPicPr>
          <p:nvPr/>
        </p:nvPicPr>
        <p:blipFill>
          <a:blip r:embed="rId3" cstate="print"/>
          <a:srcRect/>
          <a:stretch>
            <a:fillRect/>
          </a:stretch>
        </p:blipFill>
        <p:spPr bwMode="auto">
          <a:xfrm>
            <a:off x="3124200" y="4648200"/>
            <a:ext cx="1714500" cy="1714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8196"/>
                                        </p:tgtEl>
                                        <p:attrNameLst>
                                          <p:attrName>style.visibility</p:attrName>
                                        </p:attrNameLst>
                                      </p:cBhvr>
                                      <p:to>
                                        <p:strVal val="visible"/>
                                      </p:to>
                                    </p:set>
                                    <p:anim calcmode="lin" valueType="num">
                                      <p:cBhvr additive="base">
                                        <p:cTn id="16" dur="500" fill="hold"/>
                                        <p:tgtEl>
                                          <p:spTgt spid="8196"/>
                                        </p:tgtEl>
                                        <p:attrNameLst>
                                          <p:attrName>ppt_x</p:attrName>
                                        </p:attrNameLst>
                                      </p:cBhvr>
                                      <p:tavLst>
                                        <p:tav tm="0">
                                          <p:val>
                                            <p:strVal val="0-#ppt_w/2"/>
                                          </p:val>
                                        </p:tav>
                                        <p:tav tm="100000">
                                          <p:val>
                                            <p:strVal val="#ppt_x"/>
                                          </p:val>
                                        </p:tav>
                                      </p:tavLst>
                                    </p:anim>
                                    <p:anim calcmode="lin" valueType="num">
                                      <p:cBhvr additive="base">
                                        <p:cTn id="17" dur="500" fill="hold"/>
                                        <p:tgtEl>
                                          <p:spTgt spid="819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2" name="popcor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38200" y="2590800"/>
            <a:ext cx="7772400" cy="1143000"/>
          </a:xfrm>
        </p:spPr>
        <p:txBody>
          <a:bodyPr/>
          <a:lstStyle/>
          <a:p>
            <a:pPr eaLnBrk="1" hangingPunct="1"/>
            <a:r>
              <a:rPr lang="en-US" smtClean="0">
                <a:latin typeface="Comic Sans MS" pitchFamily="66" charset="0"/>
              </a:rPr>
              <a:t>Use what you already know and the details (smell of peanuts and cotton candy, clapping, loud bellows) of the story</a:t>
            </a:r>
            <a:r>
              <a:rPr lang="en-US" smtClean="0"/>
              <a:t> </a:t>
            </a:r>
            <a:r>
              <a:rPr lang="en-US" smtClean="0">
                <a:latin typeface="Comic Sans MS" pitchFamily="66" charset="0"/>
              </a:rPr>
              <a:t>to draw a conclusion</a:t>
            </a:r>
            <a:r>
              <a:rPr lang="en-US" smtClean="0"/>
              <a:t>.</a:t>
            </a:r>
          </a:p>
        </p:txBody>
      </p:sp>
      <p:pic>
        <p:nvPicPr>
          <p:cNvPr id="9220" name="Picture 4" descr="C:\My Documents\My Pictures\creatures\elephant-toon.gif"/>
          <p:cNvPicPr>
            <a:picLocks noChangeAspect="1" noChangeArrowheads="1"/>
          </p:cNvPicPr>
          <p:nvPr/>
        </p:nvPicPr>
        <p:blipFill>
          <a:blip r:embed="rId3" cstate="print"/>
          <a:srcRect/>
          <a:stretch>
            <a:fillRect/>
          </a:stretch>
        </p:blipFill>
        <p:spPr bwMode="auto">
          <a:xfrm>
            <a:off x="5562600" y="4953000"/>
            <a:ext cx="2239963" cy="1554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ox(in)">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 calcmode="lin" valueType="num">
                                      <p:cBhvr additive="base">
                                        <p:cTn id="12" dur="500" fill="hold"/>
                                        <p:tgtEl>
                                          <p:spTgt spid="9220"/>
                                        </p:tgtEl>
                                        <p:attrNameLst>
                                          <p:attrName>ppt_x</p:attrName>
                                        </p:attrNameLst>
                                      </p:cBhvr>
                                      <p:tavLst>
                                        <p:tav tm="0">
                                          <p:val>
                                            <p:strVal val="0-#ppt_w/2"/>
                                          </p:val>
                                        </p:tav>
                                        <p:tav tm="100000">
                                          <p:val>
                                            <p:strVal val="#ppt_x"/>
                                          </p:val>
                                        </p:tav>
                                      </p:tavLst>
                                    </p:anim>
                                    <p:anim calcmode="lin" valueType="num">
                                      <p:cBhvr additive="base">
                                        <p:cTn id="13" dur="500" fill="hold"/>
                                        <p:tgtEl>
                                          <p:spTgt spid="922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elephant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838200"/>
            <a:ext cx="7772400" cy="3048000"/>
          </a:xfrm>
        </p:spPr>
        <p:txBody>
          <a:bodyPr/>
          <a:lstStyle/>
          <a:p>
            <a:pPr algn="l" eaLnBrk="1" hangingPunct="1"/>
            <a:r>
              <a:rPr lang="en-US" sz="3600" smtClean="0">
                <a:latin typeface="Comic Sans MS" pitchFamily="66" charset="0"/>
              </a:rPr>
              <a:t>Sarah waited nervously. She knew the nurse would call her next. She looked at the models of healthy teeth. She hoped her own teeth would be healthy.</a:t>
            </a:r>
            <a:r>
              <a:rPr lang="en-US" sz="2800" smtClean="0">
                <a:latin typeface="Comic Sans MS" pitchFamily="66" charset="0"/>
              </a:rPr>
              <a:t> </a:t>
            </a:r>
          </a:p>
        </p:txBody>
      </p:sp>
      <p:sp>
        <p:nvSpPr>
          <p:cNvPr id="10243" name="Rectangle 3"/>
          <p:cNvSpPr>
            <a:spLocks noGrp="1" noChangeArrowheads="1"/>
          </p:cNvSpPr>
          <p:nvPr>
            <p:ph type="body" idx="1"/>
          </p:nvPr>
        </p:nvSpPr>
        <p:spPr>
          <a:xfrm>
            <a:off x="685800" y="5334000"/>
            <a:ext cx="7772400" cy="914400"/>
          </a:xfrm>
        </p:spPr>
        <p:txBody>
          <a:bodyPr/>
          <a:lstStyle/>
          <a:p>
            <a:pPr eaLnBrk="1" hangingPunct="1"/>
            <a:r>
              <a:rPr lang="en-US" smtClean="0">
                <a:latin typeface="Comic Sans MS" pitchFamily="66" charset="0"/>
              </a:rPr>
              <a:t>Where is Sarah?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ox(in)">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box(in)">
                                      <p:cBhvr>
                                        <p:cTn id="12" dur="500"/>
                                        <p:tgtEl>
                                          <p:spTgt spid="10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914400" y="685800"/>
            <a:ext cx="7772400" cy="1143000"/>
          </a:xfrm>
        </p:spPr>
        <p:txBody>
          <a:bodyPr/>
          <a:lstStyle/>
          <a:p>
            <a:pPr eaLnBrk="1" hangingPunct="1"/>
            <a:r>
              <a:rPr lang="en-US" smtClean="0">
                <a:latin typeface="Comic Sans MS" pitchFamily="66" charset="0"/>
              </a:rPr>
              <a:t>What do I already know?</a:t>
            </a:r>
          </a:p>
        </p:txBody>
      </p:sp>
      <p:sp>
        <p:nvSpPr>
          <p:cNvPr id="11267" name="Rectangle 3"/>
          <p:cNvSpPr>
            <a:spLocks noGrp="1" noChangeArrowheads="1"/>
          </p:cNvSpPr>
          <p:nvPr>
            <p:ph type="subTitle" idx="1"/>
          </p:nvPr>
        </p:nvSpPr>
        <p:spPr/>
        <p:txBody>
          <a:bodyPr/>
          <a:lstStyle/>
          <a:p>
            <a:pPr algn="l" eaLnBrk="1" hangingPunct="1"/>
            <a:r>
              <a:rPr lang="en-US" sz="2400" smtClean="0">
                <a:latin typeface="Comic Sans MS" pitchFamily="66" charset="0"/>
              </a:rPr>
              <a:t>I know I get nervous when I wait at the dentist office.</a:t>
            </a:r>
          </a:p>
          <a:p>
            <a:pPr algn="l" eaLnBrk="1" hangingPunct="1"/>
            <a:r>
              <a:rPr lang="en-US" sz="2400" smtClean="0">
                <a:latin typeface="Comic Sans MS" pitchFamily="66" charset="0"/>
              </a:rPr>
              <a:t>I know I would see models for healthy teeth at the dentist office.</a:t>
            </a:r>
          </a:p>
          <a:p>
            <a:pPr algn="l" eaLnBrk="1" hangingPunct="1"/>
            <a:r>
              <a:rPr lang="en-US" sz="2400" smtClean="0">
                <a:latin typeface="Comic Sans MS" pitchFamily="66" charset="0"/>
              </a:rPr>
              <a:t>I know there is a nurse at the dentist office.</a:t>
            </a:r>
          </a:p>
          <a:p>
            <a:pPr algn="l" eaLnBrk="1" hangingPunct="1"/>
            <a:endParaRPr lang="en-US" sz="240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ox(in)">
                                      <p:cBhvr>
                                        <p:cTn id="7" dur="500"/>
                                        <p:tgtEl>
                                          <p:spTgt spid="11266"/>
                                        </p:tgtEl>
                                      </p:cBhvr>
                                    </p:animEffect>
                                  </p:childTnLst>
                                  <p:subTnLst>
                                    <p:audio>
                                      <p:cMediaNode>
                                        <p:cTn display="0" masterRel="sameClick">
                                          <p:stCondLst>
                                            <p:cond evt="begin" delay="0">
                                              <p:tn val="5"/>
                                            </p:cond>
                                          </p:stCondLst>
                                          <p:endCondLst>
                                            <p:cond evt="onStopAudio" delay="0">
                                              <p:tgtEl>
                                                <p:sldTgt/>
                                              </p:tgtEl>
                                            </p:cond>
                                          </p:endCondLst>
                                        </p:cTn>
                                        <p:tgtEl>
                                          <p:sndTgt r:embed="rId2" name="knowitall.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1267">
                                            <p:txEl>
                                              <p:pRg st="1" end="1"/>
                                            </p:txEl>
                                          </p:spTgt>
                                        </p:tgtEl>
                                        <p:attrNameLst>
                                          <p:attrName>style.visibility</p:attrName>
                                        </p:attrNameLst>
                                      </p:cBhvr>
                                      <p:to>
                                        <p:strVal val="visible"/>
                                      </p:to>
                                    </p:set>
                                    <p:anim calcmode="lin" valueType="num">
                                      <p:cBhvr additive="base">
                                        <p:cTn id="18"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1267">
                                            <p:txEl>
                                              <p:pRg st="2" end="2"/>
                                            </p:txEl>
                                          </p:spTgt>
                                        </p:tgtEl>
                                        <p:attrNameLst>
                                          <p:attrName>style.visibility</p:attrName>
                                        </p:attrNameLst>
                                      </p:cBhvr>
                                      <p:to>
                                        <p:strVal val="visible"/>
                                      </p:to>
                                    </p:set>
                                    <p:anim calcmode="lin" valueType="num">
                                      <p:cBhvr additive="base">
                                        <p:cTn id="24"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latin typeface="Comic Sans MS" pitchFamily="66" charset="0"/>
              </a:rPr>
              <a:t>What did the story tell me?</a:t>
            </a:r>
          </a:p>
        </p:txBody>
      </p:sp>
      <p:sp>
        <p:nvSpPr>
          <p:cNvPr id="12291" name="Rectangle 3"/>
          <p:cNvSpPr>
            <a:spLocks noGrp="1" noChangeArrowheads="1"/>
          </p:cNvSpPr>
          <p:nvPr>
            <p:ph type="body" idx="1"/>
          </p:nvPr>
        </p:nvSpPr>
        <p:spPr/>
        <p:txBody>
          <a:bodyPr/>
          <a:lstStyle/>
          <a:p>
            <a:pPr eaLnBrk="1" hangingPunct="1"/>
            <a:r>
              <a:rPr lang="en-US" smtClean="0">
                <a:latin typeface="Comic Sans MS" pitchFamily="66" charset="0"/>
              </a:rPr>
              <a:t>Sarah is waiting nervously. </a:t>
            </a:r>
          </a:p>
          <a:p>
            <a:pPr eaLnBrk="1" hangingPunct="1"/>
            <a:r>
              <a:rPr lang="en-US" smtClean="0">
                <a:latin typeface="Comic Sans MS" pitchFamily="66" charset="0"/>
              </a:rPr>
              <a:t>She is looking at the models of healthy teeth.</a:t>
            </a:r>
          </a:p>
          <a:p>
            <a:pPr eaLnBrk="1" hangingPunct="1"/>
            <a:r>
              <a:rPr lang="en-US" smtClean="0">
                <a:latin typeface="Comic Sans MS" pitchFamily="66" charset="0"/>
              </a:rPr>
              <a:t>She hopes her teeth will be healthy.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ox(in)">
                                      <p:cBhvr>
                                        <p:cTn id="7" dur="500"/>
                                        <p:tgtEl>
                                          <p:spTgt spid="12290"/>
                                        </p:tgtEl>
                                      </p:cBhvr>
                                    </p:animEffect>
                                  </p:childTnLst>
                                  <p:subTnLst>
                                    <p:audio>
                                      <p:cMediaNode>
                                        <p:cTn display="0" masterRel="sameClick">
                                          <p:stCondLst>
                                            <p:cond evt="begin" delay="0">
                                              <p:tn val="5"/>
                                            </p:cond>
                                          </p:stCondLst>
                                          <p:endCondLst>
                                            <p:cond evt="onStopAudio" delay="0">
                                              <p:tgtEl>
                                                <p:sldTgt/>
                                              </p:tgtEl>
                                            </p:cond>
                                          </p:endCondLst>
                                        </p:cTn>
                                        <p:tgtEl>
                                          <p:sndTgt r:embed="rId2" name="alwayssomething..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 calcmode="lin" valueType="num">
                                      <p:cBhvr additive="base">
                                        <p:cTn id="12"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2291">
                                            <p:txEl>
                                              <p:pRg st="1" end="1"/>
                                            </p:txEl>
                                          </p:spTgt>
                                        </p:tgtEl>
                                        <p:attrNameLst>
                                          <p:attrName>style.visibility</p:attrName>
                                        </p:attrNameLst>
                                      </p:cBhvr>
                                      <p:to>
                                        <p:strVal val="visible"/>
                                      </p:to>
                                    </p:set>
                                    <p:anim calcmode="lin" valueType="num">
                                      <p:cBhvr additive="base">
                                        <p:cTn id="18"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2291">
                                            <p:txEl>
                                              <p:pRg st="2" end="2"/>
                                            </p:txEl>
                                          </p:spTgt>
                                        </p:tgtEl>
                                        <p:attrNameLst>
                                          <p:attrName>style.visibility</p:attrName>
                                        </p:attrNameLst>
                                      </p:cBhvr>
                                      <p:to>
                                        <p:strVal val="visible"/>
                                      </p:to>
                                    </p:set>
                                    <p:anim calcmode="lin" valueType="num">
                                      <p:cBhvr additive="base">
                                        <p:cTn id="24"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theme/theme1.xml><?xml version="1.0" encoding="utf-8"?>
<a:theme xmlns:a="http://schemas.openxmlformats.org/drawingml/2006/main" name="Romanesque">
  <a:themeElements>
    <a:clrScheme name="Romanesque 1">
      <a:dk1>
        <a:srgbClr val="6E6958"/>
      </a:dk1>
      <a:lt1>
        <a:srgbClr val="EAEAEA"/>
      </a:lt1>
      <a:dk2>
        <a:srgbClr val="88826C"/>
      </a:dk2>
      <a:lt2>
        <a:srgbClr val="EDD39F"/>
      </a:lt2>
      <a:accent1>
        <a:srgbClr val="C9C6BB"/>
      </a:accent1>
      <a:accent2>
        <a:srgbClr val="ADA897"/>
      </a:accent2>
      <a:accent3>
        <a:srgbClr val="C3C1BA"/>
      </a:accent3>
      <a:accent4>
        <a:srgbClr val="C8C8C8"/>
      </a:accent4>
      <a:accent5>
        <a:srgbClr val="E1DFDA"/>
      </a:accent5>
      <a:accent6>
        <a:srgbClr val="9C9888"/>
      </a:accent6>
      <a:hlink>
        <a:srgbClr val="DEB54E"/>
      </a:hlink>
      <a:folHlink>
        <a:srgbClr val="A78B3D"/>
      </a:folHlink>
    </a:clrScheme>
    <a:fontScheme name="Romanesqu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Romanesque 1">
        <a:dk1>
          <a:srgbClr val="6E6958"/>
        </a:dk1>
        <a:lt1>
          <a:srgbClr val="EAEAEA"/>
        </a:lt1>
        <a:dk2>
          <a:srgbClr val="88826C"/>
        </a:dk2>
        <a:lt2>
          <a:srgbClr val="EDD39F"/>
        </a:lt2>
        <a:accent1>
          <a:srgbClr val="C9C6BB"/>
        </a:accent1>
        <a:accent2>
          <a:srgbClr val="ADA897"/>
        </a:accent2>
        <a:accent3>
          <a:srgbClr val="C3C1BA"/>
        </a:accent3>
        <a:accent4>
          <a:srgbClr val="C8C8C8"/>
        </a:accent4>
        <a:accent5>
          <a:srgbClr val="E1DFDA"/>
        </a:accent5>
        <a:accent6>
          <a:srgbClr val="9C9888"/>
        </a:accent6>
        <a:hlink>
          <a:srgbClr val="DEB54E"/>
        </a:hlink>
        <a:folHlink>
          <a:srgbClr val="A78B3D"/>
        </a:folHlink>
      </a:clrScheme>
      <a:clrMap bg1="dk2" tx1="lt1" bg2="dk1" tx2="lt2" accent1="accent1" accent2="accent2" accent3="accent3" accent4="accent4" accent5="accent5" accent6="accent6" hlink="hlink" folHlink="folHlink"/>
    </a:extraClrScheme>
    <a:extraClrScheme>
      <a:clrScheme name="Romanesque 2">
        <a:dk1>
          <a:srgbClr val="523D24"/>
        </a:dk1>
        <a:lt1>
          <a:srgbClr val="FFFFFF"/>
        </a:lt1>
        <a:dk2>
          <a:srgbClr val="5C3324"/>
        </a:dk2>
        <a:lt2>
          <a:srgbClr val="948F60"/>
        </a:lt2>
        <a:accent1>
          <a:srgbClr val="D0CEB8"/>
        </a:accent1>
        <a:accent2>
          <a:srgbClr val="C1BFA1"/>
        </a:accent2>
        <a:accent3>
          <a:srgbClr val="FFFFFF"/>
        </a:accent3>
        <a:accent4>
          <a:srgbClr val="45331D"/>
        </a:accent4>
        <a:accent5>
          <a:srgbClr val="E4E3D8"/>
        </a:accent5>
        <a:accent6>
          <a:srgbClr val="AFAD91"/>
        </a:accent6>
        <a:hlink>
          <a:srgbClr val="E0C036"/>
        </a:hlink>
        <a:folHlink>
          <a:srgbClr val="D1C1A1"/>
        </a:folHlink>
      </a:clrScheme>
      <a:clrMap bg1="lt1" tx1="dk1" bg2="lt2" tx2="dk2" accent1="accent1" accent2="accent2" accent3="accent3" accent4="accent4" accent5="accent5" accent6="accent6" hlink="hlink" folHlink="folHlink"/>
    </a:extraClrScheme>
    <a:extraClrScheme>
      <a:clrScheme name="Romanesque 3">
        <a:dk1>
          <a:srgbClr val="333333"/>
        </a:dk1>
        <a:lt1>
          <a:srgbClr val="FFFFFF"/>
        </a:lt1>
        <a:dk2>
          <a:srgbClr val="000000"/>
        </a:dk2>
        <a:lt2>
          <a:srgbClr val="5F5F5F"/>
        </a:lt2>
        <a:accent1>
          <a:srgbClr val="EAEAEA"/>
        </a:accent1>
        <a:accent2>
          <a:srgbClr val="DDDDDD"/>
        </a:accent2>
        <a:accent3>
          <a:srgbClr val="FFFFFF"/>
        </a:accent3>
        <a:accent4>
          <a:srgbClr val="2A2A2A"/>
        </a:accent4>
        <a:accent5>
          <a:srgbClr val="F3F3F3"/>
        </a:accent5>
        <a:accent6>
          <a:srgbClr val="C8C8C8"/>
        </a:accent6>
        <a:hlink>
          <a:srgbClr val="969696"/>
        </a:hlink>
        <a:folHlink>
          <a:srgbClr val="C0C0C0"/>
        </a:folHlink>
      </a:clrScheme>
      <a:clrMap bg1="lt1" tx1="dk1" bg2="lt2" tx2="dk2" accent1="accent1" accent2="accent2" accent3="accent3" accent4="accent4" accent5="accent5" accent6="accent6" hlink="hlink" folHlink="folHlink"/>
    </a:extraClrScheme>
    <a:extraClrScheme>
      <a:clrScheme name="Romanesque 4">
        <a:dk1>
          <a:srgbClr val="4C4F60"/>
        </a:dk1>
        <a:lt1>
          <a:srgbClr val="EAEAEA"/>
        </a:lt1>
        <a:dk2>
          <a:srgbClr val="6C7188"/>
        </a:dk2>
        <a:lt2>
          <a:srgbClr val="EBCD5D"/>
        </a:lt2>
        <a:accent1>
          <a:srgbClr val="CECFD8"/>
        </a:accent1>
        <a:accent2>
          <a:srgbClr val="A8ABBA"/>
        </a:accent2>
        <a:accent3>
          <a:srgbClr val="BABBC3"/>
        </a:accent3>
        <a:accent4>
          <a:srgbClr val="C8C8C8"/>
        </a:accent4>
        <a:accent5>
          <a:srgbClr val="E3E4E9"/>
        </a:accent5>
        <a:accent6>
          <a:srgbClr val="989BA8"/>
        </a:accent6>
        <a:hlink>
          <a:srgbClr val="E8B550"/>
        </a:hlink>
        <a:folHlink>
          <a:srgbClr val="B79E5F"/>
        </a:folHlink>
      </a:clrScheme>
      <a:clrMap bg1="dk2" tx1="lt1" bg2="dk1" tx2="lt2" accent1="accent1" accent2="accent2" accent3="accent3" accent4="accent4" accent5="accent5" accent6="accent6" hlink="hlink" folHlink="folHlink"/>
    </a:extraClrScheme>
    <a:extraClrScheme>
      <a:clrScheme name="Romanesque 5">
        <a:dk1>
          <a:srgbClr val="65515B"/>
        </a:dk1>
        <a:lt1>
          <a:srgbClr val="EAEAEA"/>
        </a:lt1>
        <a:dk2>
          <a:srgbClr val="886C7B"/>
        </a:dk2>
        <a:lt2>
          <a:srgbClr val="E9D95F"/>
        </a:lt2>
        <a:accent1>
          <a:srgbClr val="CECFD8"/>
        </a:accent1>
        <a:accent2>
          <a:srgbClr val="AB95A1"/>
        </a:accent2>
        <a:accent3>
          <a:srgbClr val="C3BABF"/>
        </a:accent3>
        <a:accent4>
          <a:srgbClr val="C8C8C8"/>
        </a:accent4>
        <a:accent5>
          <a:srgbClr val="E3E4E9"/>
        </a:accent5>
        <a:accent6>
          <a:srgbClr val="9B8791"/>
        </a:accent6>
        <a:hlink>
          <a:srgbClr val="E8C050"/>
        </a:hlink>
        <a:folHlink>
          <a:srgbClr val="B79E5F"/>
        </a:folHlink>
      </a:clrScheme>
      <a:clrMap bg1="dk2" tx1="lt1" bg2="dk1" tx2="lt2" accent1="accent1" accent2="accent2" accent3="accent3" accent4="accent4" accent5="accent5" accent6="accent6" hlink="hlink" folHlink="folHlink"/>
    </a:extraClrScheme>
    <a:extraClrScheme>
      <a:clrScheme name="Romanesque 6">
        <a:dk1>
          <a:srgbClr val="333333"/>
        </a:dk1>
        <a:lt1>
          <a:srgbClr val="EAEAEA"/>
        </a:lt1>
        <a:dk2>
          <a:srgbClr val="000000"/>
        </a:dk2>
        <a:lt2>
          <a:srgbClr val="E1D8AB"/>
        </a:lt2>
        <a:accent1>
          <a:srgbClr val="808080"/>
        </a:accent1>
        <a:accent2>
          <a:srgbClr val="5F5F5F"/>
        </a:accent2>
        <a:accent3>
          <a:srgbClr val="AAAAAA"/>
        </a:accent3>
        <a:accent4>
          <a:srgbClr val="C8C8C8"/>
        </a:accent4>
        <a:accent5>
          <a:srgbClr val="C0C0C0"/>
        </a:accent5>
        <a:accent6>
          <a:srgbClr val="555555"/>
        </a:accent6>
        <a:hlink>
          <a:srgbClr val="D95045"/>
        </a:hlink>
        <a:folHlink>
          <a:srgbClr val="DCA23A"/>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Files\powerpoint 2000\Templates\Presentation Designs\Romanesque.pot</Template>
  <TotalTime>288</TotalTime>
  <Words>380</Words>
  <Application>Microsoft Office PowerPoint</Application>
  <PresentationFormat>On-screen Show (4:3)</PresentationFormat>
  <Paragraphs>35</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Comic Sans MS</vt:lpstr>
      <vt:lpstr>Arial</vt:lpstr>
      <vt:lpstr>Times New Roman</vt:lpstr>
      <vt:lpstr>Calibri</vt:lpstr>
      <vt:lpstr>Romanesque</vt:lpstr>
      <vt:lpstr>In Conclusion</vt:lpstr>
      <vt:lpstr>A conclusion is a sensible decision you reach based on details or facts in a story or article.     </vt:lpstr>
      <vt:lpstr>When you draw a conclusion, you use what you already know. </vt:lpstr>
      <vt:lpstr>Reading comprehension is the ability to read a story, understand story details, make connections among story details,  and draw conclusions. </vt:lpstr>
      <vt:lpstr>Drawing a Conclusion</vt:lpstr>
      <vt:lpstr>Use what you already know and the details (smell of peanuts and cotton candy, clapping, loud bellows) of the story to draw a conclusion.</vt:lpstr>
      <vt:lpstr>Sarah waited nervously. She knew the nurse would call her next. She looked at the models of healthy teeth. She hoped her own teeth would be healthy. </vt:lpstr>
      <vt:lpstr>What do I already know?</vt:lpstr>
      <vt:lpstr>What did the story tell me?</vt:lpstr>
      <vt:lpstr>In Conclusion</vt:lpstr>
      <vt:lpstr>Read this paragraph.</vt:lpstr>
      <vt:lpstr>           </vt:lpstr>
      <vt:lpstr>Using what you know and what you learn in the story, you can draw conclusions about the story.</vt:lpstr>
      <vt:lpstr>Resources</vt:lpstr>
    </vt:vector>
  </TitlesOfParts>
  <Company>Jefferson County Schools Jeff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Conclusion</dc:title>
  <dc:creator>Jefferson County Schools Jeff</dc:creator>
  <cp:lastModifiedBy>127ramirezc</cp:lastModifiedBy>
  <cp:revision>6</cp:revision>
  <dcterms:created xsi:type="dcterms:W3CDTF">2002-02-25T14:55:18Z</dcterms:created>
  <dcterms:modified xsi:type="dcterms:W3CDTF">2012-01-23T16:06:51Z</dcterms:modified>
</cp:coreProperties>
</file>